
<file path=[Content_Types].xml><?xml version="1.0" encoding="utf-8"?>
<Types xmlns="http://schemas.openxmlformats.org/package/2006/content-types">
  <Default Extension="jpeg" ContentType="image/jpeg"/>
  <Default Extension="JPG" ContentType="image/.jp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notesSlides/notesSlide119.xml" ContentType="application/vnd.openxmlformats-officedocument.presentationml.notesSlide+xml"/>
  <Override PartName="/ppt/notesSlides/notesSlide12.xml" ContentType="application/vnd.openxmlformats-officedocument.presentationml.notesSlide+xml"/>
  <Override PartName="/ppt/notesSlides/notesSlide120.xml" ContentType="application/vnd.openxmlformats-officedocument.presentationml.notesSlide+xml"/>
  <Override PartName="/ppt/notesSlides/notesSlide121.xml" ContentType="application/vnd.openxmlformats-officedocument.presentationml.notesSlide+xml"/>
  <Override PartName="/ppt/notesSlides/notesSlide122.xml" ContentType="application/vnd.openxmlformats-officedocument.presentationml.notesSlide+xml"/>
  <Override PartName="/ppt/notesSlides/notesSlide123.xml" ContentType="application/vnd.openxmlformats-officedocument.presentationml.notesSlide+xml"/>
  <Override PartName="/ppt/notesSlides/notesSlide124.xml" ContentType="application/vnd.openxmlformats-officedocument.presentationml.notesSlide+xml"/>
  <Override PartName="/ppt/notesSlides/notesSlide125.xml" ContentType="application/vnd.openxmlformats-officedocument.presentationml.notesSlide+xml"/>
  <Override PartName="/ppt/notesSlides/notesSlide126.xml" ContentType="application/vnd.openxmlformats-officedocument.presentationml.notesSlide+xml"/>
  <Override PartName="/ppt/notesSlides/notesSlide127.xml" ContentType="application/vnd.openxmlformats-officedocument.presentationml.notesSlide+xml"/>
  <Override PartName="/ppt/notesSlides/notesSlide128.xml" ContentType="application/vnd.openxmlformats-officedocument.presentationml.notesSlide+xml"/>
  <Override PartName="/ppt/notesSlides/notesSlide129.xml" ContentType="application/vnd.openxmlformats-officedocument.presentationml.notesSlide+xml"/>
  <Override PartName="/ppt/notesSlides/notesSlide13.xml" ContentType="application/vnd.openxmlformats-officedocument.presentationml.notesSlide+xml"/>
  <Override PartName="/ppt/notesSlides/notesSlide130.xml" ContentType="application/vnd.openxmlformats-officedocument.presentationml.notesSlide+xml"/>
  <Override PartName="/ppt/notesSlides/notesSlide131.xml" ContentType="application/vnd.openxmlformats-officedocument.presentationml.notesSlide+xml"/>
  <Override PartName="/ppt/notesSlides/notesSlide132.xml" ContentType="application/vnd.openxmlformats-officedocument.presentationml.notesSlide+xml"/>
  <Override PartName="/ppt/notesSlides/notesSlide133.xml" ContentType="application/vnd.openxmlformats-officedocument.presentationml.notesSlide+xml"/>
  <Override PartName="/ppt/notesSlides/notesSlide134.xml" ContentType="application/vnd.openxmlformats-officedocument.presentationml.notesSlide+xml"/>
  <Override PartName="/ppt/notesSlides/notesSlide135.xml" ContentType="application/vnd.openxmlformats-officedocument.presentationml.notesSlide+xml"/>
  <Override PartName="/ppt/notesSlides/notesSlide136.xml" ContentType="application/vnd.openxmlformats-officedocument.presentationml.notesSlide+xml"/>
  <Override PartName="/ppt/notesSlides/notesSlide137.xml" ContentType="application/vnd.openxmlformats-officedocument.presentationml.notesSlide+xml"/>
  <Override PartName="/ppt/notesSlides/notesSlide138.xml" ContentType="application/vnd.openxmlformats-officedocument.presentationml.notesSlide+xml"/>
  <Override PartName="/ppt/notesSlides/notesSlide139.xml" ContentType="application/vnd.openxmlformats-officedocument.presentationml.notesSlide+xml"/>
  <Override PartName="/ppt/notesSlides/notesSlide14.xml" ContentType="application/vnd.openxmlformats-officedocument.presentationml.notesSlide+xml"/>
  <Override PartName="/ppt/notesSlides/notesSlide140.xml" ContentType="application/vnd.openxmlformats-officedocument.presentationml.notesSlide+xml"/>
  <Override PartName="/ppt/notesSlides/notesSlide141.xml" ContentType="application/vnd.openxmlformats-officedocument.presentationml.notesSlide+xml"/>
  <Override PartName="/ppt/notesSlides/notesSlide142.xml" ContentType="application/vnd.openxmlformats-officedocument.presentationml.notesSlide+xml"/>
  <Override PartName="/ppt/notesSlides/notesSlide143.xml" ContentType="application/vnd.openxmlformats-officedocument.presentationml.notesSlide+xml"/>
  <Override PartName="/ppt/notesSlides/notesSlide144.xml" ContentType="application/vnd.openxmlformats-officedocument.presentationml.notesSlide+xml"/>
  <Override PartName="/ppt/notesSlides/notesSlide145.xml" ContentType="application/vnd.openxmlformats-officedocument.presentationml.notesSlide+xml"/>
  <Override PartName="/ppt/notesSlides/notesSlide146.xml" ContentType="application/vnd.openxmlformats-officedocument.presentationml.notesSlide+xml"/>
  <Override PartName="/ppt/notesSlides/notesSlide147.xml" ContentType="application/vnd.openxmlformats-officedocument.presentationml.notesSlide+xml"/>
  <Override PartName="/ppt/notesSlides/notesSlide148.xml" ContentType="application/vnd.openxmlformats-officedocument.presentationml.notesSlide+xml"/>
  <Override PartName="/ppt/notesSlides/notesSlide149.xml" ContentType="application/vnd.openxmlformats-officedocument.presentationml.notesSlide+xml"/>
  <Override PartName="/ppt/notesSlides/notesSlide15.xml" ContentType="application/vnd.openxmlformats-officedocument.presentationml.notesSlide+xml"/>
  <Override PartName="/ppt/notesSlides/notesSlide150.xml" ContentType="application/vnd.openxmlformats-officedocument.presentationml.notesSlide+xml"/>
  <Override PartName="/ppt/notesSlides/notesSlide151.xml" ContentType="application/vnd.openxmlformats-officedocument.presentationml.notesSlide+xml"/>
  <Override PartName="/ppt/notesSlides/notesSlide152.xml" ContentType="application/vnd.openxmlformats-officedocument.presentationml.notesSlide+xml"/>
  <Override PartName="/ppt/notesSlides/notesSlide153.xml" ContentType="application/vnd.openxmlformats-officedocument.presentationml.notesSlide+xml"/>
  <Override PartName="/ppt/notesSlides/notesSlide154.xml" ContentType="application/vnd.openxmlformats-officedocument.presentationml.notesSlide+xml"/>
  <Override PartName="/ppt/notesSlides/notesSlide155.xml" ContentType="application/vnd.openxmlformats-officedocument.presentationml.notesSlide+xml"/>
  <Override PartName="/ppt/notesSlides/notesSlide156.xml" ContentType="application/vnd.openxmlformats-officedocument.presentationml.notesSlide+xml"/>
  <Override PartName="/ppt/notesSlides/notesSlide157.xml" ContentType="application/vnd.openxmlformats-officedocument.presentationml.notesSlide+xml"/>
  <Override PartName="/ppt/notesSlides/notesSlide158.xml" ContentType="application/vnd.openxmlformats-officedocument.presentationml.notesSlide+xml"/>
  <Override PartName="/ppt/notesSlides/notesSlide159.xml" ContentType="application/vnd.openxmlformats-officedocument.presentationml.notesSlide+xml"/>
  <Override PartName="/ppt/notesSlides/notesSlide16.xml" ContentType="application/vnd.openxmlformats-officedocument.presentationml.notesSlide+xml"/>
  <Override PartName="/ppt/notesSlides/notesSlide160.xml" ContentType="application/vnd.openxmlformats-officedocument.presentationml.notesSlide+xml"/>
  <Override PartName="/ppt/notesSlides/notesSlide161.xml" ContentType="application/vnd.openxmlformats-officedocument.presentationml.notesSlide+xml"/>
  <Override PartName="/ppt/notesSlides/notesSlide162.xml" ContentType="application/vnd.openxmlformats-officedocument.presentationml.notesSlide+xml"/>
  <Override PartName="/ppt/notesSlides/notesSlide163.xml" ContentType="application/vnd.openxmlformats-officedocument.presentationml.notesSlide+xml"/>
  <Override PartName="/ppt/notesSlides/notesSlide164.xml" ContentType="application/vnd.openxmlformats-officedocument.presentationml.notesSlide+xml"/>
  <Override PartName="/ppt/notesSlides/notesSlide165.xml" ContentType="application/vnd.openxmlformats-officedocument.presentationml.notesSlide+xml"/>
  <Override PartName="/ppt/notesSlides/notesSlide166.xml" ContentType="application/vnd.openxmlformats-officedocument.presentationml.notesSlide+xml"/>
  <Override PartName="/ppt/notesSlides/notesSlide167.xml" ContentType="application/vnd.openxmlformats-officedocument.presentationml.notesSlide+xml"/>
  <Override PartName="/ppt/notesSlides/notesSlide168.xml" ContentType="application/vnd.openxmlformats-officedocument.presentationml.notesSlide+xml"/>
  <Override PartName="/ppt/notesSlides/notesSlide169.xml" ContentType="application/vnd.openxmlformats-officedocument.presentationml.notesSlide+xml"/>
  <Override PartName="/ppt/notesSlides/notesSlide17.xml" ContentType="application/vnd.openxmlformats-officedocument.presentationml.notesSlide+xml"/>
  <Override PartName="/ppt/notesSlides/notesSlide170.xml" ContentType="application/vnd.openxmlformats-officedocument.presentationml.notesSlide+xml"/>
  <Override PartName="/ppt/notesSlides/notesSlide171.xml" ContentType="application/vnd.openxmlformats-officedocument.presentationml.notesSlide+xml"/>
  <Override PartName="/ppt/notesSlides/notesSlide172.xml" ContentType="application/vnd.openxmlformats-officedocument.presentationml.notesSlide+xml"/>
  <Override PartName="/ppt/notesSlides/notesSlide173.xml" ContentType="application/vnd.openxmlformats-officedocument.presentationml.notesSlide+xml"/>
  <Override PartName="/ppt/notesSlides/notesSlide174.xml" ContentType="application/vnd.openxmlformats-officedocument.presentationml.notesSlide+xml"/>
  <Override PartName="/ppt/notesSlides/notesSlide175.xml" ContentType="application/vnd.openxmlformats-officedocument.presentationml.notesSlide+xml"/>
  <Override PartName="/ppt/notesSlides/notesSlide176.xml" ContentType="application/vnd.openxmlformats-officedocument.presentationml.notesSlide+xml"/>
  <Override PartName="/ppt/notesSlides/notesSlide177.xml" ContentType="application/vnd.openxmlformats-officedocument.presentationml.notesSlide+xml"/>
  <Override PartName="/ppt/notesSlides/notesSlide178.xml" ContentType="application/vnd.openxmlformats-officedocument.presentationml.notesSlide+xml"/>
  <Override PartName="/ppt/notesSlides/notesSlide179.xml" ContentType="application/vnd.openxmlformats-officedocument.presentationml.notesSlide+xml"/>
  <Override PartName="/ppt/notesSlides/notesSlide18.xml" ContentType="application/vnd.openxmlformats-officedocument.presentationml.notesSlide+xml"/>
  <Override PartName="/ppt/notesSlides/notesSlide180.xml" ContentType="application/vnd.openxmlformats-officedocument.presentationml.notesSlide+xml"/>
  <Override PartName="/ppt/notesSlides/notesSlide181.xml" ContentType="application/vnd.openxmlformats-officedocument.presentationml.notesSlide+xml"/>
  <Override PartName="/ppt/notesSlides/notesSlide182.xml" ContentType="application/vnd.openxmlformats-officedocument.presentationml.notesSlide+xml"/>
  <Override PartName="/ppt/notesSlides/notesSlide183.xml" ContentType="application/vnd.openxmlformats-officedocument.presentationml.notesSlide+xml"/>
  <Override PartName="/ppt/notesSlides/notesSlide184.xml" ContentType="application/vnd.openxmlformats-officedocument.presentationml.notesSlide+xml"/>
  <Override PartName="/ppt/notesSlides/notesSlide185.xml" ContentType="application/vnd.openxmlformats-officedocument.presentationml.notesSlide+xml"/>
  <Override PartName="/ppt/notesSlides/notesSlide186.xml" ContentType="application/vnd.openxmlformats-officedocument.presentationml.notesSlide+xml"/>
  <Override PartName="/ppt/notesSlides/notesSlide187.xml" ContentType="application/vnd.openxmlformats-officedocument.presentationml.notesSlide+xml"/>
  <Override PartName="/ppt/notesSlides/notesSlide188.xml" ContentType="application/vnd.openxmlformats-officedocument.presentationml.notesSlide+xml"/>
  <Override PartName="/ppt/notesSlides/notesSlide189.xml" ContentType="application/vnd.openxmlformats-officedocument.presentationml.notesSlide+xml"/>
  <Override PartName="/ppt/notesSlides/notesSlide19.xml" ContentType="application/vnd.openxmlformats-officedocument.presentationml.notesSlide+xml"/>
  <Override PartName="/ppt/notesSlides/notesSlide190.xml" ContentType="application/vnd.openxmlformats-officedocument.presentationml.notesSlide+xml"/>
  <Override PartName="/ppt/notesSlides/notesSlide191.xml" ContentType="application/vnd.openxmlformats-officedocument.presentationml.notesSlide+xml"/>
  <Override PartName="/ppt/notesSlides/notesSlide192.xml" ContentType="application/vnd.openxmlformats-officedocument.presentationml.notesSlide+xml"/>
  <Override PartName="/ppt/notesSlides/notesSlide193.xml" ContentType="application/vnd.openxmlformats-officedocument.presentationml.notesSlide+xml"/>
  <Override PartName="/ppt/notesSlides/notesSlide194.xml" ContentType="application/vnd.openxmlformats-officedocument.presentationml.notesSlide+xml"/>
  <Override PartName="/ppt/notesSlides/notesSlide195.xml" ContentType="application/vnd.openxmlformats-officedocument.presentationml.notesSlide+xml"/>
  <Override PartName="/ppt/notesSlides/notesSlide196.xml" ContentType="application/vnd.openxmlformats-officedocument.presentationml.notesSlide+xml"/>
  <Override PartName="/ppt/notesSlides/notesSlide197.xml" ContentType="application/vnd.openxmlformats-officedocument.presentationml.notesSlide+xml"/>
  <Override PartName="/ppt/notesSlides/notesSlide198.xml" ContentType="application/vnd.openxmlformats-officedocument.presentationml.notesSlide+xml"/>
  <Override PartName="/ppt/notesSlides/notesSlide19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00.xml" ContentType="application/vnd.openxmlformats-officedocument.presentationml.notesSlide+xml"/>
  <Override PartName="/ppt/notesSlides/notesSlide201.xml" ContentType="application/vnd.openxmlformats-officedocument.presentationml.notesSlide+xml"/>
  <Override PartName="/ppt/notesSlides/notesSlide202.xml" ContentType="application/vnd.openxmlformats-officedocument.presentationml.notesSlide+xml"/>
  <Override PartName="/ppt/notesSlides/notesSlide203.xml" ContentType="application/vnd.openxmlformats-officedocument.presentationml.notesSlide+xml"/>
  <Override PartName="/ppt/notesSlides/notesSlide204.xml" ContentType="application/vnd.openxmlformats-officedocument.presentationml.notesSlide+xml"/>
  <Override PartName="/ppt/notesSlides/notesSlide205.xml" ContentType="application/vnd.openxmlformats-officedocument.presentationml.notesSlide+xml"/>
  <Override PartName="/ppt/notesSlides/notesSlide206.xml" ContentType="application/vnd.openxmlformats-officedocument.presentationml.notesSlide+xml"/>
  <Override PartName="/ppt/notesSlides/notesSlide207.xml" ContentType="application/vnd.openxmlformats-officedocument.presentationml.notesSlide+xml"/>
  <Override PartName="/ppt/notesSlides/notesSlide208.xml" ContentType="application/vnd.openxmlformats-officedocument.presentationml.notesSlide+xml"/>
  <Override PartName="/ppt/notesSlides/notesSlide209.xml" ContentType="application/vnd.openxmlformats-officedocument.presentationml.notesSlide+xml"/>
  <Override PartName="/ppt/notesSlides/notesSlide21.xml" ContentType="application/vnd.openxmlformats-officedocument.presentationml.notesSlide+xml"/>
  <Override PartName="/ppt/notesSlides/notesSlide210.xml" ContentType="application/vnd.openxmlformats-officedocument.presentationml.notesSlide+xml"/>
  <Override PartName="/ppt/notesSlides/notesSlide21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slides/slide193.xml" ContentType="application/vnd.openxmlformats-officedocument.presentationml.slide+xml"/>
  <Override PartName="/ppt/slides/slide194.xml" ContentType="application/vnd.openxmlformats-officedocument.presentationml.slide+xml"/>
  <Override PartName="/ppt/slides/slide195.xml" ContentType="application/vnd.openxmlformats-officedocument.presentationml.slide+xml"/>
  <Override PartName="/ppt/slides/slide196.xml" ContentType="application/vnd.openxmlformats-officedocument.presentationml.slide+xml"/>
  <Override PartName="/ppt/slides/slide197.xml" ContentType="application/vnd.openxmlformats-officedocument.presentationml.slide+xml"/>
  <Override PartName="/ppt/slides/slide198.xml" ContentType="application/vnd.openxmlformats-officedocument.presentationml.slide+xml"/>
  <Override PartName="/ppt/slides/slide19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00.xml" ContentType="application/vnd.openxmlformats-officedocument.presentationml.slide+xml"/>
  <Override PartName="/ppt/slides/slide201.xml" ContentType="application/vnd.openxmlformats-officedocument.presentationml.slide+xml"/>
  <Override PartName="/ppt/slides/slide202.xml" ContentType="application/vnd.openxmlformats-officedocument.presentationml.slide+xml"/>
  <Override PartName="/ppt/slides/slide203.xml" ContentType="application/vnd.openxmlformats-officedocument.presentationml.slide+xml"/>
  <Override PartName="/ppt/slides/slide204.xml" ContentType="application/vnd.openxmlformats-officedocument.presentationml.slide+xml"/>
  <Override PartName="/ppt/slides/slide205.xml" ContentType="application/vnd.openxmlformats-officedocument.presentationml.slide+xml"/>
  <Override PartName="/ppt/slides/slide206.xml" ContentType="application/vnd.openxmlformats-officedocument.presentationml.slide+xml"/>
  <Override PartName="/ppt/slides/slide207.xml" ContentType="application/vnd.openxmlformats-officedocument.presentationml.slide+xml"/>
  <Override PartName="/ppt/slides/slide208.xml" ContentType="application/vnd.openxmlformats-officedocument.presentationml.slide+xml"/>
  <Override PartName="/ppt/slides/slide209.xml" ContentType="application/vnd.openxmlformats-officedocument.presentationml.slide+xml"/>
  <Override PartName="/ppt/slides/slide21.xml" ContentType="application/vnd.openxmlformats-officedocument.presentationml.slide+xml"/>
  <Override PartName="/ppt/slides/slide210.xml" ContentType="application/vnd.openxmlformats-officedocument.presentationml.slide+xml"/>
  <Override PartName="/ppt/slides/slide21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
  </p:notesMasterIdLst>
  <p:handoutMasterIdLst>
    <p:handoutMasterId r:id="rId215"/>
  </p:handoutMasterIdLst>
  <p:sldIdLst>
    <p:sldId id="256" r:id="rId3"/>
    <p:sldId id="1505" r:id="rId5"/>
    <p:sldId id="1504" r:id="rId6"/>
    <p:sldId id="257" r:id="rId7"/>
    <p:sldId id="1751" r:id="rId8"/>
    <p:sldId id="1752" r:id="rId9"/>
    <p:sldId id="1753" r:id="rId10"/>
    <p:sldId id="1754" r:id="rId11"/>
    <p:sldId id="1755" r:id="rId12"/>
    <p:sldId id="1756" r:id="rId13"/>
    <p:sldId id="1757" r:id="rId14"/>
    <p:sldId id="1758" r:id="rId15"/>
    <p:sldId id="1759" r:id="rId16"/>
    <p:sldId id="1760" r:id="rId17"/>
    <p:sldId id="1761" r:id="rId18"/>
    <p:sldId id="1762" r:id="rId19"/>
    <p:sldId id="1763" r:id="rId20"/>
    <p:sldId id="1764" r:id="rId21"/>
    <p:sldId id="1765" r:id="rId22"/>
    <p:sldId id="1766" r:id="rId23"/>
    <p:sldId id="1767" r:id="rId24"/>
    <p:sldId id="1768" r:id="rId25"/>
    <p:sldId id="1769" r:id="rId26"/>
    <p:sldId id="1770" r:id="rId27"/>
    <p:sldId id="1771" r:id="rId28"/>
    <p:sldId id="1772" r:id="rId29"/>
    <p:sldId id="1773" r:id="rId30"/>
    <p:sldId id="1774" r:id="rId31"/>
    <p:sldId id="1775" r:id="rId32"/>
    <p:sldId id="1776" r:id="rId33"/>
    <p:sldId id="1777" r:id="rId34"/>
    <p:sldId id="1778" r:id="rId35"/>
    <p:sldId id="1779" r:id="rId36"/>
    <p:sldId id="1780" r:id="rId37"/>
    <p:sldId id="1781" r:id="rId38"/>
    <p:sldId id="1782" r:id="rId39"/>
    <p:sldId id="1783" r:id="rId40"/>
    <p:sldId id="1784" r:id="rId41"/>
    <p:sldId id="1785" r:id="rId42"/>
    <p:sldId id="1786" r:id="rId43"/>
    <p:sldId id="1787" r:id="rId44"/>
    <p:sldId id="1788" r:id="rId45"/>
    <p:sldId id="1789" r:id="rId46"/>
    <p:sldId id="1790" r:id="rId47"/>
    <p:sldId id="1791" r:id="rId48"/>
    <p:sldId id="1792" r:id="rId49"/>
    <p:sldId id="1793" r:id="rId50"/>
    <p:sldId id="1798" r:id="rId51"/>
    <p:sldId id="1794" r:id="rId52"/>
    <p:sldId id="259" r:id="rId53"/>
    <p:sldId id="1795" r:id="rId54"/>
    <p:sldId id="1796" r:id="rId55"/>
    <p:sldId id="1797" r:id="rId56"/>
    <p:sldId id="1799" r:id="rId57"/>
    <p:sldId id="1800" r:id="rId58"/>
    <p:sldId id="1801" r:id="rId59"/>
    <p:sldId id="1802" r:id="rId60"/>
    <p:sldId id="1803" r:id="rId61"/>
    <p:sldId id="1804" r:id="rId62"/>
    <p:sldId id="1805" r:id="rId63"/>
    <p:sldId id="1806" r:id="rId64"/>
    <p:sldId id="1807" r:id="rId65"/>
    <p:sldId id="1808" r:id="rId66"/>
    <p:sldId id="1809" r:id="rId67"/>
    <p:sldId id="1810" r:id="rId68"/>
    <p:sldId id="1811" r:id="rId69"/>
    <p:sldId id="1812" r:id="rId70"/>
    <p:sldId id="1813" r:id="rId71"/>
    <p:sldId id="1814" r:id="rId72"/>
    <p:sldId id="1815" r:id="rId73"/>
    <p:sldId id="1816" r:id="rId74"/>
    <p:sldId id="1818" r:id="rId75"/>
    <p:sldId id="1819" r:id="rId76"/>
    <p:sldId id="1820" r:id="rId77"/>
    <p:sldId id="1821" r:id="rId78"/>
    <p:sldId id="1822" r:id="rId79"/>
    <p:sldId id="1823" r:id="rId80"/>
    <p:sldId id="1824" r:id="rId81"/>
    <p:sldId id="1825" r:id="rId82"/>
    <p:sldId id="1826" r:id="rId83"/>
    <p:sldId id="1827" r:id="rId84"/>
    <p:sldId id="1828" r:id="rId85"/>
    <p:sldId id="1829" r:id="rId86"/>
    <p:sldId id="1830" r:id="rId87"/>
    <p:sldId id="1831" r:id="rId88"/>
    <p:sldId id="1832" r:id="rId89"/>
    <p:sldId id="1833" r:id="rId90"/>
    <p:sldId id="1834" r:id="rId91"/>
    <p:sldId id="1835" r:id="rId92"/>
    <p:sldId id="1836" r:id="rId93"/>
    <p:sldId id="1837" r:id="rId94"/>
    <p:sldId id="1838" r:id="rId95"/>
    <p:sldId id="1839" r:id="rId96"/>
    <p:sldId id="1840" r:id="rId97"/>
    <p:sldId id="1841" r:id="rId98"/>
    <p:sldId id="1842" r:id="rId99"/>
    <p:sldId id="1843" r:id="rId100"/>
    <p:sldId id="1844" r:id="rId101"/>
    <p:sldId id="1845" r:id="rId102"/>
    <p:sldId id="1846" r:id="rId103"/>
    <p:sldId id="1847" r:id="rId104"/>
    <p:sldId id="1848" r:id="rId105"/>
    <p:sldId id="1849" r:id="rId106"/>
    <p:sldId id="1850" r:id="rId107"/>
    <p:sldId id="1851" r:id="rId108"/>
    <p:sldId id="1852" r:id="rId109"/>
    <p:sldId id="1853" r:id="rId110"/>
    <p:sldId id="1854" r:id="rId111"/>
    <p:sldId id="1855" r:id="rId112"/>
    <p:sldId id="1856" r:id="rId113"/>
    <p:sldId id="1857" r:id="rId114"/>
    <p:sldId id="1858" r:id="rId115"/>
    <p:sldId id="1859" r:id="rId116"/>
    <p:sldId id="1860" r:id="rId117"/>
    <p:sldId id="1862" r:id="rId118"/>
    <p:sldId id="1863" r:id="rId119"/>
    <p:sldId id="1864" r:id="rId120"/>
    <p:sldId id="1867" r:id="rId121"/>
    <p:sldId id="1865" r:id="rId122"/>
    <p:sldId id="1866" r:id="rId123"/>
    <p:sldId id="1868" r:id="rId124"/>
    <p:sldId id="1869" r:id="rId125"/>
    <p:sldId id="1870" r:id="rId126"/>
    <p:sldId id="1871" r:id="rId127"/>
    <p:sldId id="1872" r:id="rId128"/>
    <p:sldId id="1873" r:id="rId129"/>
    <p:sldId id="1874" r:id="rId130"/>
    <p:sldId id="1875" r:id="rId131"/>
    <p:sldId id="1876" r:id="rId132"/>
    <p:sldId id="1877" r:id="rId133"/>
    <p:sldId id="1878" r:id="rId134"/>
    <p:sldId id="1879" r:id="rId135"/>
    <p:sldId id="1880" r:id="rId136"/>
    <p:sldId id="1881" r:id="rId137"/>
    <p:sldId id="1882" r:id="rId138"/>
    <p:sldId id="1883" r:id="rId139"/>
    <p:sldId id="1884" r:id="rId140"/>
    <p:sldId id="1885" r:id="rId141"/>
    <p:sldId id="1886" r:id="rId142"/>
    <p:sldId id="1887" r:id="rId143"/>
    <p:sldId id="1888" r:id="rId144"/>
    <p:sldId id="1890" r:id="rId145"/>
    <p:sldId id="1891" r:id="rId146"/>
    <p:sldId id="1892" r:id="rId147"/>
    <p:sldId id="1893" r:id="rId148"/>
    <p:sldId id="1894" r:id="rId149"/>
    <p:sldId id="1895" r:id="rId150"/>
    <p:sldId id="1896" r:id="rId151"/>
    <p:sldId id="1897" r:id="rId152"/>
    <p:sldId id="1898" r:id="rId153"/>
    <p:sldId id="1899" r:id="rId154"/>
    <p:sldId id="1900" r:id="rId155"/>
    <p:sldId id="1901" r:id="rId156"/>
    <p:sldId id="1902" r:id="rId157"/>
    <p:sldId id="1903" r:id="rId158"/>
    <p:sldId id="1904" r:id="rId159"/>
    <p:sldId id="1905" r:id="rId160"/>
    <p:sldId id="1906" r:id="rId161"/>
    <p:sldId id="1907" r:id="rId162"/>
    <p:sldId id="1908" r:id="rId163"/>
    <p:sldId id="1909" r:id="rId164"/>
    <p:sldId id="1910" r:id="rId165"/>
    <p:sldId id="1911" r:id="rId166"/>
    <p:sldId id="1912" r:id="rId167"/>
    <p:sldId id="1913" r:id="rId168"/>
    <p:sldId id="1914" r:id="rId169"/>
    <p:sldId id="1915" r:id="rId170"/>
    <p:sldId id="1916" r:id="rId171"/>
    <p:sldId id="1917" r:id="rId172"/>
    <p:sldId id="1918" r:id="rId173"/>
    <p:sldId id="1919" r:id="rId174"/>
    <p:sldId id="1920" r:id="rId175"/>
    <p:sldId id="1921" r:id="rId176"/>
    <p:sldId id="1922" r:id="rId177"/>
    <p:sldId id="1923" r:id="rId178"/>
    <p:sldId id="1924" r:id="rId179"/>
    <p:sldId id="1925" r:id="rId180"/>
    <p:sldId id="1926" r:id="rId181"/>
    <p:sldId id="1927" r:id="rId182"/>
    <p:sldId id="1928" r:id="rId183"/>
    <p:sldId id="1929" r:id="rId184"/>
    <p:sldId id="1930" r:id="rId185"/>
    <p:sldId id="1931" r:id="rId186"/>
    <p:sldId id="1932" r:id="rId187"/>
    <p:sldId id="1933" r:id="rId188"/>
    <p:sldId id="1934" r:id="rId189"/>
    <p:sldId id="1935" r:id="rId190"/>
    <p:sldId id="1937" r:id="rId191"/>
    <p:sldId id="1939" r:id="rId192"/>
    <p:sldId id="1940" r:id="rId193"/>
    <p:sldId id="1941" r:id="rId194"/>
    <p:sldId id="1942" r:id="rId195"/>
    <p:sldId id="1943" r:id="rId196"/>
    <p:sldId id="1944" r:id="rId197"/>
    <p:sldId id="1945" r:id="rId198"/>
    <p:sldId id="1946" r:id="rId199"/>
    <p:sldId id="1947" r:id="rId200"/>
    <p:sldId id="2190" r:id="rId201"/>
    <p:sldId id="2191" r:id="rId202"/>
    <p:sldId id="2192" r:id="rId203"/>
    <p:sldId id="2193" r:id="rId204"/>
    <p:sldId id="2194" r:id="rId205"/>
    <p:sldId id="2195" r:id="rId206"/>
    <p:sldId id="2196" r:id="rId207"/>
    <p:sldId id="2197" r:id="rId208"/>
    <p:sldId id="2198" r:id="rId209"/>
    <p:sldId id="2199" r:id="rId210"/>
    <p:sldId id="2200" r:id="rId211"/>
    <p:sldId id="2201" r:id="rId212"/>
    <p:sldId id="2202" r:id="rId213"/>
    <p:sldId id="2203" r:id="rId214"/>
  </p:sldIdLst>
  <p:sldSz cx="12192000" cy="6858000"/>
  <p:notesSz cx="6858000" cy="9144000"/>
  <p:custDataLst>
    <p:tags r:id="rId21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75" d="100"/>
          <a:sy n="75" d="100"/>
        </p:scale>
        <p:origin x="946" y="19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9" Type="http://schemas.openxmlformats.org/officeDocument/2006/relationships/slide" Target="slides/slide96.xml"/><Relationship Id="rId98" Type="http://schemas.openxmlformats.org/officeDocument/2006/relationships/slide" Target="slides/slide95.xml"/><Relationship Id="rId97" Type="http://schemas.openxmlformats.org/officeDocument/2006/relationships/slide" Target="slides/slide94.xml"/><Relationship Id="rId96" Type="http://schemas.openxmlformats.org/officeDocument/2006/relationships/slide" Target="slides/slide93.xml"/><Relationship Id="rId95" Type="http://schemas.openxmlformats.org/officeDocument/2006/relationships/slide" Target="slides/slide92.xml"/><Relationship Id="rId94" Type="http://schemas.openxmlformats.org/officeDocument/2006/relationships/slide" Target="slides/slide91.xml"/><Relationship Id="rId93" Type="http://schemas.openxmlformats.org/officeDocument/2006/relationships/slide" Target="slides/slide90.xml"/><Relationship Id="rId92" Type="http://schemas.openxmlformats.org/officeDocument/2006/relationships/slide" Target="slides/slide89.xml"/><Relationship Id="rId91" Type="http://schemas.openxmlformats.org/officeDocument/2006/relationships/slide" Target="slides/slide88.xml"/><Relationship Id="rId90" Type="http://schemas.openxmlformats.org/officeDocument/2006/relationships/slide" Target="slides/slide87.xml"/><Relationship Id="rId9" Type="http://schemas.openxmlformats.org/officeDocument/2006/relationships/slide" Target="slides/slide6.xml"/><Relationship Id="rId89" Type="http://schemas.openxmlformats.org/officeDocument/2006/relationships/slide" Target="slides/slide86.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5.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4.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slide" Target="slides/slide63.xml"/><Relationship Id="rId65" Type="http://schemas.openxmlformats.org/officeDocument/2006/relationships/slide" Target="slides/slide62.xml"/><Relationship Id="rId64" Type="http://schemas.openxmlformats.org/officeDocument/2006/relationships/slide" Target="slides/slide61.xml"/><Relationship Id="rId63" Type="http://schemas.openxmlformats.org/officeDocument/2006/relationships/slide" Target="slides/slide60.xml"/><Relationship Id="rId62" Type="http://schemas.openxmlformats.org/officeDocument/2006/relationships/slide" Target="slides/slide59.xml"/><Relationship Id="rId61" Type="http://schemas.openxmlformats.org/officeDocument/2006/relationships/slide" Target="slides/slide58.xml"/><Relationship Id="rId60" Type="http://schemas.openxmlformats.org/officeDocument/2006/relationships/slide" Target="slides/slide57.xml"/><Relationship Id="rId6" Type="http://schemas.openxmlformats.org/officeDocument/2006/relationships/slide" Target="slides/slide3.xml"/><Relationship Id="rId59" Type="http://schemas.openxmlformats.org/officeDocument/2006/relationships/slide" Target="slides/slide56.xml"/><Relationship Id="rId58" Type="http://schemas.openxmlformats.org/officeDocument/2006/relationships/slide" Target="slides/slide55.xml"/><Relationship Id="rId57" Type="http://schemas.openxmlformats.org/officeDocument/2006/relationships/slide" Target="slides/slide54.xml"/><Relationship Id="rId56" Type="http://schemas.openxmlformats.org/officeDocument/2006/relationships/slide" Target="slides/slide53.xml"/><Relationship Id="rId55" Type="http://schemas.openxmlformats.org/officeDocument/2006/relationships/slide" Target="slides/slide52.xml"/><Relationship Id="rId54" Type="http://schemas.openxmlformats.org/officeDocument/2006/relationships/slide" Target="slides/slide51.xml"/><Relationship Id="rId53" Type="http://schemas.openxmlformats.org/officeDocument/2006/relationships/slide" Target="slides/slide50.xml"/><Relationship Id="rId52" Type="http://schemas.openxmlformats.org/officeDocument/2006/relationships/slide" Target="slides/slide49.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9" Type="http://schemas.openxmlformats.org/officeDocument/2006/relationships/tags" Target="tags/tag2.xml"/><Relationship Id="rId218" Type="http://schemas.openxmlformats.org/officeDocument/2006/relationships/tableStyles" Target="tableStyles.xml"/><Relationship Id="rId217" Type="http://schemas.openxmlformats.org/officeDocument/2006/relationships/viewProps" Target="viewProps.xml"/><Relationship Id="rId216" Type="http://schemas.openxmlformats.org/officeDocument/2006/relationships/presProps" Target="presProps.xml"/><Relationship Id="rId215" Type="http://schemas.openxmlformats.org/officeDocument/2006/relationships/handoutMaster" Target="handoutMasters/handoutMaster1.xml"/><Relationship Id="rId214" Type="http://schemas.openxmlformats.org/officeDocument/2006/relationships/slide" Target="slides/slide211.xml"/><Relationship Id="rId213" Type="http://schemas.openxmlformats.org/officeDocument/2006/relationships/slide" Target="slides/slide210.xml"/><Relationship Id="rId212" Type="http://schemas.openxmlformats.org/officeDocument/2006/relationships/slide" Target="slides/slide209.xml"/><Relationship Id="rId211" Type="http://schemas.openxmlformats.org/officeDocument/2006/relationships/slide" Target="slides/slide208.xml"/><Relationship Id="rId210" Type="http://schemas.openxmlformats.org/officeDocument/2006/relationships/slide" Target="slides/slide207.xml"/><Relationship Id="rId21" Type="http://schemas.openxmlformats.org/officeDocument/2006/relationships/slide" Target="slides/slide18.xml"/><Relationship Id="rId209" Type="http://schemas.openxmlformats.org/officeDocument/2006/relationships/slide" Target="slides/slide206.xml"/><Relationship Id="rId208" Type="http://schemas.openxmlformats.org/officeDocument/2006/relationships/slide" Target="slides/slide205.xml"/><Relationship Id="rId207" Type="http://schemas.openxmlformats.org/officeDocument/2006/relationships/slide" Target="slides/slide204.xml"/><Relationship Id="rId206" Type="http://schemas.openxmlformats.org/officeDocument/2006/relationships/slide" Target="slides/slide203.xml"/><Relationship Id="rId205" Type="http://schemas.openxmlformats.org/officeDocument/2006/relationships/slide" Target="slides/slide202.xml"/><Relationship Id="rId204" Type="http://schemas.openxmlformats.org/officeDocument/2006/relationships/slide" Target="slides/slide201.xml"/><Relationship Id="rId203" Type="http://schemas.openxmlformats.org/officeDocument/2006/relationships/slide" Target="slides/slide200.xml"/><Relationship Id="rId202" Type="http://schemas.openxmlformats.org/officeDocument/2006/relationships/slide" Target="slides/slide199.xml"/><Relationship Id="rId201" Type="http://schemas.openxmlformats.org/officeDocument/2006/relationships/slide" Target="slides/slide198.xml"/><Relationship Id="rId200" Type="http://schemas.openxmlformats.org/officeDocument/2006/relationships/slide" Target="slides/slide197.xml"/><Relationship Id="rId20" Type="http://schemas.openxmlformats.org/officeDocument/2006/relationships/slide" Target="slides/slide17.xml"/><Relationship Id="rId2" Type="http://schemas.openxmlformats.org/officeDocument/2006/relationships/theme" Target="theme/theme1.xml"/><Relationship Id="rId199" Type="http://schemas.openxmlformats.org/officeDocument/2006/relationships/slide" Target="slides/slide196.xml"/><Relationship Id="rId198" Type="http://schemas.openxmlformats.org/officeDocument/2006/relationships/slide" Target="slides/slide195.xml"/><Relationship Id="rId197" Type="http://schemas.openxmlformats.org/officeDocument/2006/relationships/slide" Target="slides/slide194.xml"/><Relationship Id="rId196" Type="http://schemas.openxmlformats.org/officeDocument/2006/relationships/slide" Target="slides/slide193.xml"/><Relationship Id="rId195" Type="http://schemas.openxmlformats.org/officeDocument/2006/relationships/slide" Target="slides/slide192.xml"/><Relationship Id="rId194" Type="http://schemas.openxmlformats.org/officeDocument/2006/relationships/slide" Target="slides/slide191.xml"/><Relationship Id="rId193" Type="http://schemas.openxmlformats.org/officeDocument/2006/relationships/slide" Target="slides/slide190.xml"/><Relationship Id="rId192" Type="http://schemas.openxmlformats.org/officeDocument/2006/relationships/slide" Target="slides/slide189.xml"/><Relationship Id="rId191" Type="http://schemas.openxmlformats.org/officeDocument/2006/relationships/slide" Target="slides/slide188.xml"/><Relationship Id="rId190" Type="http://schemas.openxmlformats.org/officeDocument/2006/relationships/slide" Target="slides/slide187.xml"/><Relationship Id="rId19" Type="http://schemas.openxmlformats.org/officeDocument/2006/relationships/slide" Target="slides/slide16.xml"/><Relationship Id="rId189" Type="http://schemas.openxmlformats.org/officeDocument/2006/relationships/slide" Target="slides/slide186.xml"/><Relationship Id="rId188" Type="http://schemas.openxmlformats.org/officeDocument/2006/relationships/slide" Target="slides/slide185.xml"/><Relationship Id="rId187" Type="http://schemas.openxmlformats.org/officeDocument/2006/relationships/slide" Target="slides/slide184.xml"/><Relationship Id="rId186" Type="http://schemas.openxmlformats.org/officeDocument/2006/relationships/slide" Target="slides/slide183.xml"/><Relationship Id="rId185" Type="http://schemas.openxmlformats.org/officeDocument/2006/relationships/slide" Target="slides/slide182.xml"/><Relationship Id="rId184" Type="http://schemas.openxmlformats.org/officeDocument/2006/relationships/slide" Target="slides/slide181.xml"/><Relationship Id="rId183" Type="http://schemas.openxmlformats.org/officeDocument/2006/relationships/slide" Target="slides/slide180.xml"/><Relationship Id="rId182" Type="http://schemas.openxmlformats.org/officeDocument/2006/relationships/slide" Target="slides/slide179.xml"/><Relationship Id="rId181" Type="http://schemas.openxmlformats.org/officeDocument/2006/relationships/slide" Target="slides/slide178.xml"/><Relationship Id="rId180" Type="http://schemas.openxmlformats.org/officeDocument/2006/relationships/slide" Target="slides/slide177.xml"/><Relationship Id="rId18" Type="http://schemas.openxmlformats.org/officeDocument/2006/relationships/slide" Target="slides/slide15.xml"/><Relationship Id="rId179" Type="http://schemas.openxmlformats.org/officeDocument/2006/relationships/slide" Target="slides/slide176.xml"/><Relationship Id="rId178" Type="http://schemas.openxmlformats.org/officeDocument/2006/relationships/slide" Target="slides/slide175.xml"/><Relationship Id="rId177" Type="http://schemas.openxmlformats.org/officeDocument/2006/relationships/slide" Target="slides/slide174.xml"/><Relationship Id="rId176" Type="http://schemas.openxmlformats.org/officeDocument/2006/relationships/slide" Target="slides/slide173.xml"/><Relationship Id="rId175" Type="http://schemas.openxmlformats.org/officeDocument/2006/relationships/slide" Target="slides/slide172.xml"/><Relationship Id="rId174" Type="http://schemas.openxmlformats.org/officeDocument/2006/relationships/slide" Target="slides/slide171.xml"/><Relationship Id="rId173" Type="http://schemas.openxmlformats.org/officeDocument/2006/relationships/slide" Target="slides/slide170.xml"/><Relationship Id="rId172" Type="http://schemas.openxmlformats.org/officeDocument/2006/relationships/slide" Target="slides/slide169.xml"/><Relationship Id="rId171" Type="http://schemas.openxmlformats.org/officeDocument/2006/relationships/slide" Target="slides/slide168.xml"/><Relationship Id="rId170" Type="http://schemas.openxmlformats.org/officeDocument/2006/relationships/slide" Target="slides/slide167.xml"/><Relationship Id="rId17" Type="http://schemas.openxmlformats.org/officeDocument/2006/relationships/slide" Target="slides/slide14.xml"/><Relationship Id="rId169" Type="http://schemas.openxmlformats.org/officeDocument/2006/relationships/slide" Target="slides/slide166.xml"/><Relationship Id="rId168" Type="http://schemas.openxmlformats.org/officeDocument/2006/relationships/slide" Target="slides/slide165.xml"/><Relationship Id="rId167" Type="http://schemas.openxmlformats.org/officeDocument/2006/relationships/slide" Target="slides/slide164.xml"/><Relationship Id="rId166" Type="http://schemas.openxmlformats.org/officeDocument/2006/relationships/slide" Target="slides/slide163.xml"/><Relationship Id="rId165" Type="http://schemas.openxmlformats.org/officeDocument/2006/relationships/slide" Target="slides/slide162.xml"/><Relationship Id="rId164" Type="http://schemas.openxmlformats.org/officeDocument/2006/relationships/slide" Target="slides/slide161.xml"/><Relationship Id="rId163" Type="http://schemas.openxmlformats.org/officeDocument/2006/relationships/slide" Target="slides/slide160.xml"/><Relationship Id="rId162" Type="http://schemas.openxmlformats.org/officeDocument/2006/relationships/slide" Target="slides/slide159.xml"/><Relationship Id="rId161" Type="http://schemas.openxmlformats.org/officeDocument/2006/relationships/slide" Target="slides/slide158.xml"/><Relationship Id="rId160" Type="http://schemas.openxmlformats.org/officeDocument/2006/relationships/slide" Target="slides/slide157.xml"/><Relationship Id="rId16" Type="http://schemas.openxmlformats.org/officeDocument/2006/relationships/slide" Target="slides/slide13.xml"/><Relationship Id="rId159" Type="http://schemas.openxmlformats.org/officeDocument/2006/relationships/slide" Target="slides/slide156.xml"/><Relationship Id="rId158" Type="http://schemas.openxmlformats.org/officeDocument/2006/relationships/slide" Target="slides/slide155.xml"/><Relationship Id="rId157" Type="http://schemas.openxmlformats.org/officeDocument/2006/relationships/slide" Target="slides/slide154.xml"/><Relationship Id="rId156" Type="http://schemas.openxmlformats.org/officeDocument/2006/relationships/slide" Target="slides/slide153.xml"/><Relationship Id="rId155" Type="http://schemas.openxmlformats.org/officeDocument/2006/relationships/slide" Target="slides/slide152.xml"/><Relationship Id="rId154" Type="http://schemas.openxmlformats.org/officeDocument/2006/relationships/slide" Target="slides/slide151.xml"/><Relationship Id="rId153" Type="http://schemas.openxmlformats.org/officeDocument/2006/relationships/slide" Target="slides/slide150.xml"/><Relationship Id="rId152" Type="http://schemas.openxmlformats.org/officeDocument/2006/relationships/slide" Target="slides/slide149.xml"/><Relationship Id="rId151" Type="http://schemas.openxmlformats.org/officeDocument/2006/relationships/slide" Target="slides/slide148.xml"/><Relationship Id="rId150" Type="http://schemas.openxmlformats.org/officeDocument/2006/relationships/slide" Target="slides/slide147.xml"/><Relationship Id="rId15" Type="http://schemas.openxmlformats.org/officeDocument/2006/relationships/slide" Target="slides/slide12.xml"/><Relationship Id="rId149" Type="http://schemas.openxmlformats.org/officeDocument/2006/relationships/slide" Target="slides/slide146.xml"/><Relationship Id="rId148" Type="http://schemas.openxmlformats.org/officeDocument/2006/relationships/slide" Target="slides/slide145.xml"/><Relationship Id="rId147" Type="http://schemas.openxmlformats.org/officeDocument/2006/relationships/slide" Target="slides/slide144.xml"/><Relationship Id="rId146" Type="http://schemas.openxmlformats.org/officeDocument/2006/relationships/slide" Target="slides/slide143.xml"/><Relationship Id="rId145" Type="http://schemas.openxmlformats.org/officeDocument/2006/relationships/slide" Target="slides/slide142.xml"/><Relationship Id="rId144" Type="http://schemas.openxmlformats.org/officeDocument/2006/relationships/slide" Target="slides/slide141.xml"/><Relationship Id="rId143" Type="http://schemas.openxmlformats.org/officeDocument/2006/relationships/slide" Target="slides/slide140.xml"/><Relationship Id="rId142" Type="http://schemas.openxmlformats.org/officeDocument/2006/relationships/slide" Target="slides/slide139.xml"/><Relationship Id="rId141" Type="http://schemas.openxmlformats.org/officeDocument/2006/relationships/slide" Target="slides/slide138.xml"/><Relationship Id="rId140" Type="http://schemas.openxmlformats.org/officeDocument/2006/relationships/slide" Target="slides/slide137.xml"/><Relationship Id="rId14" Type="http://schemas.openxmlformats.org/officeDocument/2006/relationships/slide" Target="slides/slide11.xml"/><Relationship Id="rId139" Type="http://schemas.openxmlformats.org/officeDocument/2006/relationships/slide" Target="slides/slide136.xml"/><Relationship Id="rId138" Type="http://schemas.openxmlformats.org/officeDocument/2006/relationships/slide" Target="slides/slide135.xml"/><Relationship Id="rId137" Type="http://schemas.openxmlformats.org/officeDocument/2006/relationships/slide" Target="slides/slide134.xml"/><Relationship Id="rId136" Type="http://schemas.openxmlformats.org/officeDocument/2006/relationships/slide" Target="slides/slide133.xml"/><Relationship Id="rId135" Type="http://schemas.openxmlformats.org/officeDocument/2006/relationships/slide" Target="slides/slide132.xml"/><Relationship Id="rId134" Type="http://schemas.openxmlformats.org/officeDocument/2006/relationships/slide" Target="slides/slide131.xml"/><Relationship Id="rId133" Type="http://schemas.openxmlformats.org/officeDocument/2006/relationships/slide" Target="slides/slide130.xml"/><Relationship Id="rId132" Type="http://schemas.openxmlformats.org/officeDocument/2006/relationships/slide" Target="slides/slide129.xml"/><Relationship Id="rId131" Type="http://schemas.openxmlformats.org/officeDocument/2006/relationships/slide" Target="slides/slide128.xml"/><Relationship Id="rId130" Type="http://schemas.openxmlformats.org/officeDocument/2006/relationships/slide" Target="slides/slide127.xml"/><Relationship Id="rId13" Type="http://schemas.openxmlformats.org/officeDocument/2006/relationships/slide" Target="slides/slide10.xml"/><Relationship Id="rId129" Type="http://schemas.openxmlformats.org/officeDocument/2006/relationships/slide" Target="slides/slide126.xml"/><Relationship Id="rId128" Type="http://schemas.openxmlformats.org/officeDocument/2006/relationships/slide" Target="slides/slide125.xml"/><Relationship Id="rId127" Type="http://schemas.openxmlformats.org/officeDocument/2006/relationships/slide" Target="slides/slide124.xml"/><Relationship Id="rId126" Type="http://schemas.openxmlformats.org/officeDocument/2006/relationships/slide" Target="slides/slide123.xml"/><Relationship Id="rId125" Type="http://schemas.openxmlformats.org/officeDocument/2006/relationships/slide" Target="slides/slide122.xml"/><Relationship Id="rId124" Type="http://schemas.openxmlformats.org/officeDocument/2006/relationships/slide" Target="slides/slide121.xml"/><Relationship Id="rId123" Type="http://schemas.openxmlformats.org/officeDocument/2006/relationships/slide" Target="slides/slide120.xml"/><Relationship Id="rId122" Type="http://schemas.openxmlformats.org/officeDocument/2006/relationships/slide" Target="slides/slide119.xml"/><Relationship Id="rId121" Type="http://schemas.openxmlformats.org/officeDocument/2006/relationships/slide" Target="slides/slide118.xml"/><Relationship Id="rId120" Type="http://schemas.openxmlformats.org/officeDocument/2006/relationships/slide" Target="slides/slide117.xml"/><Relationship Id="rId12" Type="http://schemas.openxmlformats.org/officeDocument/2006/relationships/slide" Target="slides/slide9.xml"/><Relationship Id="rId119" Type="http://schemas.openxmlformats.org/officeDocument/2006/relationships/slide" Target="slides/slide116.xml"/><Relationship Id="rId118" Type="http://schemas.openxmlformats.org/officeDocument/2006/relationships/slide" Target="slides/slide115.xml"/><Relationship Id="rId117" Type="http://schemas.openxmlformats.org/officeDocument/2006/relationships/slide" Target="slides/slide114.xml"/><Relationship Id="rId116" Type="http://schemas.openxmlformats.org/officeDocument/2006/relationships/slide" Target="slides/slide113.xml"/><Relationship Id="rId115" Type="http://schemas.openxmlformats.org/officeDocument/2006/relationships/slide" Target="slides/slide112.xml"/><Relationship Id="rId114" Type="http://schemas.openxmlformats.org/officeDocument/2006/relationships/slide" Target="slides/slide111.xml"/><Relationship Id="rId113" Type="http://schemas.openxmlformats.org/officeDocument/2006/relationships/slide" Target="slides/slide110.xml"/><Relationship Id="rId112" Type="http://schemas.openxmlformats.org/officeDocument/2006/relationships/slide" Target="slides/slide109.xml"/><Relationship Id="rId111" Type="http://schemas.openxmlformats.org/officeDocument/2006/relationships/slide" Target="slides/slide108.xml"/><Relationship Id="rId110" Type="http://schemas.openxmlformats.org/officeDocument/2006/relationships/slide" Target="slides/slide107.xml"/><Relationship Id="rId11" Type="http://schemas.openxmlformats.org/officeDocument/2006/relationships/slide" Target="slides/slide8.xml"/><Relationship Id="rId109" Type="http://schemas.openxmlformats.org/officeDocument/2006/relationships/slide" Target="slides/slide106.xml"/><Relationship Id="rId108" Type="http://schemas.openxmlformats.org/officeDocument/2006/relationships/slide" Target="slides/slide105.xml"/><Relationship Id="rId107" Type="http://schemas.openxmlformats.org/officeDocument/2006/relationships/slide" Target="slides/slide104.xml"/><Relationship Id="rId106" Type="http://schemas.openxmlformats.org/officeDocument/2006/relationships/slide" Target="slides/slide103.xml"/><Relationship Id="rId105" Type="http://schemas.openxmlformats.org/officeDocument/2006/relationships/slide" Target="slides/slide102.xml"/><Relationship Id="rId104" Type="http://schemas.openxmlformats.org/officeDocument/2006/relationships/slide" Target="slides/slide101.xml"/><Relationship Id="rId103" Type="http://schemas.openxmlformats.org/officeDocument/2006/relationships/slide" Target="slides/slide100.xml"/><Relationship Id="rId102" Type="http://schemas.openxmlformats.org/officeDocument/2006/relationships/slide" Target="slides/slide99.xml"/><Relationship Id="rId101" Type="http://schemas.openxmlformats.org/officeDocument/2006/relationships/slide" Target="slides/slide98.xml"/><Relationship Id="rId100" Type="http://schemas.openxmlformats.org/officeDocument/2006/relationships/slide" Target="slides/slide97.xml"/><Relationship Id="rId10" Type="http://schemas.openxmlformats.org/officeDocument/2006/relationships/slide" Target="slides/slide7.xml"/><Relationship Id="rId1" Type="http://schemas.openxmlformats.org/officeDocument/2006/relationships/slideMaster" Target="slideMasters/slide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FFFC926-7751-4760-B966-C9555BE6DEEF}"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ABF0D2-CD37-41CA-80C3-B95839EBB16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0.xml"/></Relationships>
</file>

<file path=ppt/notesSlides/_rels/notesSlide1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1.xml"/></Relationships>
</file>

<file path=ppt/notesSlides/_rels/notesSlide1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2.xml"/></Relationships>
</file>

<file path=ppt/notesSlides/_rels/notesSlide1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3.xml"/></Relationships>
</file>

<file path=ppt/notesSlides/_rels/notesSlide1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4.xml"/></Relationships>
</file>

<file path=ppt/notesSlides/_rels/notesSlide1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5.xml"/></Relationships>
</file>

<file path=ppt/notesSlides/_rels/notesSlide1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6.xml"/></Relationships>
</file>

<file path=ppt/notesSlides/_rels/notesSlide1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7.xml"/></Relationships>
</file>

<file path=ppt/notesSlides/_rels/notesSlide1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8.xml"/></Relationships>
</file>

<file path=ppt/notesSlides/_rels/notesSlide1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9.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0.xml"/></Relationships>
</file>

<file path=ppt/notesSlides/_rels/notesSlide1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1.xml"/></Relationships>
</file>

<file path=ppt/notesSlides/_rels/notesSlide1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2.xml"/></Relationships>
</file>

<file path=ppt/notesSlides/_rels/notesSlide1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3.xml"/></Relationships>
</file>

<file path=ppt/notesSlides/_rels/notesSlide1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4.xml"/></Relationships>
</file>

<file path=ppt/notesSlides/_rels/notesSlide1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5.xml"/></Relationships>
</file>

<file path=ppt/notesSlides/_rels/notesSlide1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6.xml"/></Relationships>
</file>

<file path=ppt/notesSlides/_rels/notesSlide1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7.xml"/></Relationships>
</file>

<file path=ppt/notesSlides/_rels/notesSlide1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8.xml"/></Relationships>
</file>

<file path=ppt/notesSlides/_rels/notesSlide1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9.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0.xml"/></Relationships>
</file>

<file path=ppt/notesSlides/_rels/notesSlide1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1.xml"/></Relationships>
</file>

<file path=ppt/notesSlides/_rels/notesSlide1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2.xml"/></Relationships>
</file>

<file path=ppt/notesSlides/_rels/notesSlide1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3.xml"/></Relationships>
</file>

<file path=ppt/notesSlides/_rels/notesSlide1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4.xml"/></Relationships>
</file>

<file path=ppt/notesSlides/_rels/notesSlide1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5.xml"/></Relationships>
</file>

<file path=ppt/notesSlides/_rels/notesSlide1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6.xml"/></Relationships>
</file>

<file path=ppt/notesSlides/_rels/notesSlide1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7.xml"/></Relationships>
</file>

<file path=ppt/notesSlides/_rels/notesSlide1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8.xml"/></Relationships>
</file>

<file path=ppt/notesSlides/_rels/notesSlide1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9.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0.xml"/></Relationships>
</file>

<file path=ppt/notesSlides/_rels/notesSlide1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1.xml"/></Relationships>
</file>

<file path=ppt/notesSlides/_rels/notesSlide1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2.xml"/></Relationships>
</file>

<file path=ppt/notesSlides/_rels/notesSlide1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3.xml"/></Relationships>
</file>

<file path=ppt/notesSlides/_rels/notesSlide1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4.xml"/></Relationships>
</file>

<file path=ppt/notesSlides/_rels/notesSlide1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5.xml"/></Relationships>
</file>

<file path=ppt/notesSlides/_rels/notesSlide1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6.xml"/></Relationships>
</file>

<file path=ppt/notesSlides/_rels/notesSlide1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7.xml"/></Relationships>
</file>

<file path=ppt/notesSlides/_rels/notesSlide1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8.xml"/></Relationships>
</file>

<file path=ppt/notesSlides/_rels/notesSlide1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9.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0.xml"/></Relationships>
</file>

<file path=ppt/notesSlides/_rels/notesSlide1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1.xml"/></Relationships>
</file>

<file path=ppt/notesSlides/_rels/notesSlide1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2.xml"/></Relationships>
</file>

<file path=ppt/notesSlides/_rels/notesSlide1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3.xml"/></Relationships>
</file>

<file path=ppt/notesSlides/_rels/notesSlide1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4.xml"/></Relationships>
</file>

<file path=ppt/notesSlides/_rels/notesSlide1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5.xml"/></Relationships>
</file>

<file path=ppt/notesSlides/_rels/notesSlide1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6.xml"/></Relationships>
</file>

<file path=ppt/notesSlides/_rels/notesSlide1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7.xml"/></Relationships>
</file>

<file path=ppt/notesSlides/_rels/notesSlide1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8.xml"/></Relationships>
</file>

<file path=ppt/notesSlides/_rels/notesSlide1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9.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0.xml"/></Relationships>
</file>

<file path=ppt/notesSlides/_rels/notesSlide1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1.xml"/></Relationships>
</file>

<file path=ppt/notesSlides/_rels/notesSlide1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2.xml"/></Relationships>
</file>

<file path=ppt/notesSlides/_rels/notesSlide1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3.xml"/></Relationships>
</file>

<file path=ppt/notesSlides/_rels/notesSlide1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4.xml"/></Relationships>
</file>

<file path=ppt/notesSlides/_rels/notesSlide1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5.xml"/></Relationships>
</file>

<file path=ppt/notesSlides/_rels/notesSlide1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6.xml"/></Relationships>
</file>

<file path=ppt/notesSlides/_rels/notesSlide1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7.xml"/></Relationships>
</file>

<file path=ppt/notesSlides/_rels/notesSlide1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8.xml"/></Relationships>
</file>

<file path=ppt/notesSlides/_rels/notesSlide1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0.xml"/></Relationships>
</file>

<file path=ppt/notesSlides/_rels/notesSlide1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1.xml"/></Relationships>
</file>

<file path=ppt/notesSlides/_rels/notesSlide1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2.xml"/></Relationships>
</file>

<file path=ppt/notesSlides/_rels/notesSlide1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3.xml"/></Relationships>
</file>

<file path=ppt/notesSlides/_rels/notesSlide1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4.xml"/></Relationships>
</file>

<file path=ppt/notesSlides/_rels/notesSlide1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5.xml"/></Relationships>
</file>

<file path=ppt/notesSlides/_rels/notesSlide1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6.xml"/></Relationships>
</file>

<file path=ppt/notesSlides/_rels/notesSlide1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7.xml"/></Relationships>
</file>

<file path=ppt/notesSlides/_rels/notesSlide1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8.xml"/></Relationships>
</file>

<file path=ppt/notesSlides/_rels/notesSlide1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9.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0.xml"/></Relationships>
</file>

<file path=ppt/notesSlides/_rels/notesSlide1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1.xml"/></Relationships>
</file>

<file path=ppt/notesSlides/_rels/notesSlide1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2.xml"/></Relationships>
</file>

<file path=ppt/notesSlides/_rels/notesSlide1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3.xml"/></Relationships>
</file>

<file path=ppt/notesSlides/_rels/notesSlide1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4.xml"/></Relationships>
</file>

<file path=ppt/notesSlides/_rels/notesSlide1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5.xml"/></Relationships>
</file>

<file path=ppt/notesSlides/_rels/notesSlide1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6.xml"/></Relationships>
</file>

<file path=ppt/notesSlides/_rels/notesSlide1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7.xml"/></Relationships>
</file>

<file path=ppt/notesSlides/_rels/notesSlide1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8.xml"/></Relationships>
</file>

<file path=ppt/notesSlides/_rels/notesSlide1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9.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0.xml"/></Relationships>
</file>

<file path=ppt/notesSlides/_rels/notesSlide1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1.xml"/></Relationships>
</file>

<file path=ppt/notesSlides/_rels/notesSlide1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2.xml"/></Relationships>
</file>

<file path=ppt/notesSlides/_rels/notesSlide1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3.xml"/></Relationships>
</file>

<file path=ppt/notesSlides/_rels/notesSlide1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4.xml"/></Relationships>
</file>

<file path=ppt/notesSlides/_rels/notesSlide1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5.xml"/></Relationships>
</file>

<file path=ppt/notesSlides/_rels/notesSlide1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6.xml"/></Relationships>
</file>

<file path=ppt/notesSlides/_rels/notesSlide1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7.xml"/></Relationships>
</file>

<file path=ppt/notesSlides/_rels/notesSlide1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8.xml"/></Relationships>
</file>

<file path=ppt/notesSlides/_rels/notesSlide1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0.xml"/></Relationships>
</file>

<file path=ppt/notesSlides/_rels/notesSlide1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1.xml"/></Relationships>
</file>

<file path=ppt/notesSlides/_rels/notesSlide1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2.xml"/></Relationships>
</file>

<file path=ppt/notesSlides/_rels/notesSlide1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3.xml"/></Relationships>
</file>

<file path=ppt/notesSlides/_rels/notesSlide1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4.xml"/></Relationships>
</file>

<file path=ppt/notesSlides/_rels/notesSlide1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5.xml"/></Relationships>
</file>

<file path=ppt/notesSlides/_rels/notesSlide1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6.xml"/></Relationships>
</file>

<file path=ppt/notesSlides/_rels/notesSlide1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7.xml"/></Relationships>
</file>

<file path=ppt/notesSlides/_rels/notesSlide1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8.xml"/></Relationships>
</file>

<file path=ppt/notesSlides/_rels/notesSlide1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0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0.xml"/></Relationships>
</file>

<file path=ppt/notesSlides/_rels/notesSlide20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1.xml"/></Relationships>
</file>

<file path=ppt/notesSlides/_rels/notesSlide20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2.xml"/></Relationships>
</file>

<file path=ppt/notesSlides/_rels/notesSlide20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3.xml"/></Relationships>
</file>

<file path=ppt/notesSlides/_rels/notesSlide20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4.xml"/></Relationships>
</file>

<file path=ppt/notesSlides/_rels/notesSlide20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5.xml"/></Relationships>
</file>

<file path=ppt/notesSlides/_rels/notesSlide20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6.xml"/></Relationships>
</file>

<file path=ppt/notesSlides/_rels/notesSlide20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7.xml"/></Relationships>
</file>

<file path=ppt/notesSlides/_rels/notesSlide20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8.xml"/></Relationships>
</file>

<file path=ppt/notesSlides/_rels/notesSlide20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9.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0.xml"/></Relationships>
</file>

<file path=ppt/notesSlides/_rels/notesSlide2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4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9.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0.xml"/></Relationships>
</file>

<file path=ppt/notesSlides/_rels/notesSlide5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1.xml"/></Relationships>
</file>

<file path=ppt/notesSlides/_rels/notesSlide5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2.xml"/></Relationships>
</file>

<file path=ppt/notesSlides/_rels/notesSlide5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3.xml"/></Relationships>
</file>

<file path=ppt/notesSlides/_rels/notesSlide5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4.xml"/></Relationships>
</file>

<file path=ppt/notesSlides/_rels/notesSlide5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5.xml"/></Relationships>
</file>

<file path=ppt/notesSlides/_rels/notesSlide5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6.xml"/></Relationships>
</file>

<file path=ppt/notesSlides/_rels/notesSlide5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7.xml"/></Relationships>
</file>

<file path=ppt/notesSlides/_rels/notesSlide5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8.xml"/></Relationships>
</file>

<file path=ppt/notesSlides/_rels/notesSlide5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9.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0.xml"/></Relationships>
</file>

<file path=ppt/notesSlides/_rels/notesSlide6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1.xml"/></Relationships>
</file>

<file path=ppt/notesSlides/_rels/notesSlide6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2.xml"/></Relationships>
</file>

<file path=ppt/notesSlides/_rels/notesSlide6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_rels/notesSlide6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4.xml"/></Relationships>
</file>

<file path=ppt/notesSlides/_rels/notesSlide6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5.xml"/></Relationships>
</file>

<file path=ppt/notesSlides/_rels/notesSlide6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6.xml"/></Relationships>
</file>

<file path=ppt/notesSlides/_rels/notesSlide6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7.xml"/></Relationships>
</file>

<file path=ppt/notesSlides/_rels/notesSlide6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8.xml"/></Relationships>
</file>

<file path=ppt/notesSlides/_rels/notesSlide6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9.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0.xml"/></Relationships>
</file>

<file path=ppt/notesSlides/_rels/notesSlide7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1.xml"/></Relationships>
</file>

<file path=ppt/notesSlides/_rels/notesSlide7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2.xml"/></Relationships>
</file>

<file path=ppt/notesSlides/_rels/notesSlide7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3.xml"/></Relationships>
</file>

<file path=ppt/notesSlides/_rels/notesSlide7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4.xml"/></Relationships>
</file>

<file path=ppt/notesSlides/_rels/notesSlide7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5.xml"/></Relationships>
</file>

<file path=ppt/notesSlides/_rels/notesSlide7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6.xml"/></Relationships>
</file>

<file path=ppt/notesSlides/_rels/notesSlide7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7.xml"/></Relationships>
</file>

<file path=ppt/notesSlides/_rels/notesSlide7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8.xml"/></Relationships>
</file>

<file path=ppt/notesSlides/_rels/notesSlide7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0.xml"/></Relationships>
</file>

<file path=ppt/notesSlides/_rels/notesSlide8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1.xml"/></Relationships>
</file>

<file path=ppt/notesSlides/_rels/notesSlide8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2.xml"/></Relationships>
</file>

<file path=ppt/notesSlides/_rels/notesSlide8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3.xml"/></Relationships>
</file>

<file path=ppt/notesSlides/_rels/notesSlide8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4.xml"/></Relationships>
</file>

<file path=ppt/notesSlides/_rels/notesSlide8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5.xml"/></Relationships>
</file>

<file path=ppt/notesSlides/_rels/notesSlide8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6.xml"/></Relationships>
</file>

<file path=ppt/notesSlides/_rels/notesSlide8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7.xml"/></Relationships>
</file>

<file path=ppt/notesSlides/_rels/notesSlide8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8.xml"/></Relationships>
</file>

<file path=ppt/notesSlides/_rels/notesSlide8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0.xml"/></Relationships>
</file>

<file path=ppt/notesSlides/_rels/notesSlide9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1.xml"/></Relationships>
</file>

<file path=ppt/notesSlides/_rels/notesSlide9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2.xml"/></Relationships>
</file>

<file path=ppt/notesSlides/_rels/notesSlide9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3.xml"/></Relationships>
</file>

<file path=ppt/notesSlides/_rels/notesSlide9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4.xml"/></Relationships>
</file>

<file path=ppt/notesSlides/_rels/notesSlide9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5.xml"/></Relationships>
</file>

<file path=ppt/notesSlides/_rels/notesSlide9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6.xml"/></Relationships>
</file>

<file path=ppt/notesSlides/_rels/notesSlide9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7.xml"/></Relationships>
</file>

<file path=ppt/notesSlides/_rels/notesSlide9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8.xml"/></Relationships>
</file>

<file path=ppt/notesSlides/_rels/notesSlide9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1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A3ABF0D2-CD37-41CA-80C3-B95839EBB164}"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61243104-1040-4432-869B-497100D6EA6F}"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CD1AB632-7B08-4B9F-B40F-81F60C880418}"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243104-1040-4432-869B-497100D6EA6F}" type="datetimeFigureOut">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1AB632-7B08-4B9F-B40F-81F60C880418}"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00.xml.rels><?xml version="1.0" encoding="UTF-8" standalone="yes"?>
<Relationships xmlns="http://schemas.openxmlformats.org/package/2006/relationships"><Relationship Id="rId3" Type="http://schemas.openxmlformats.org/officeDocument/2006/relationships/notesSlide" Target="../notesSlides/notesSlide10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01.xml.rels><?xml version="1.0" encoding="UTF-8" standalone="yes"?>
<Relationships xmlns="http://schemas.openxmlformats.org/package/2006/relationships"><Relationship Id="rId3" Type="http://schemas.openxmlformats.org/officeDocument/2006/relationships/notesSlide" Target="../notesSlides/notesSlide10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02.xml.rels><?xml version="1.0" encoding="UTF-8" standalone="yes"?>
<Relationships xmlns="http://schemas.openxmlformats.org/package/2006/relationships"><Relationship Id="rId3" Type="http://schemas.openxmlformats.org/officeDocument/2006/relationships/notesSlide" Target="../notesSlides/notesSlide102.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10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04.xml.rels><?xml version="1.0" encoding="UTF-8" standalone="yes"?>
<Relationships xmlns="http://schemas.openxmlformats.org/package/2006/relationships"><Relationship Id="rId3" Type="http://schemas.openxmlformats.org/officeDocument/2006/relationships/notesSlide" Target="../notesSlides/notesSlide10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05.xml.rels><?xml version="1.0" encoding="UTF-8" standalone="yes"?>
<Relationships xmlns="http://schemas.openxmlformats.org/package/2006/relationships"><Relationship Id="rId4" Type="http://schemas.openxmlformats.org/officeDocument/2006/relationships/notesSlide" Target="../notesSlides/notesSlide105.xml"/><Relationship Id="rId3" Type="http://schemas.openxmlformats.org/officeDocument/2006/relationships/slideLayout" Target="../slideLayouts/slideLayout2.xml"/><Relationship Id="rId2" Type="http://schemas.openxmlformats.org/officeDocument/2006/relationships/image" Target="../media/image37.png"/><Relationship Id="rId1" Type="http://schemas.openxmlformats.org/officeDocument/2006/relationships/image" Target="../media/image3.jpeg"/></Relationships>
</file>

<file path=ppt/slides/_rels/slide106.xml.rels><?xml version="1.0" encoding="UTF-8" standalone="yes"?>
<Relationships xmlns="http://schemas.openxmlformats.org/package/2006/relationships"><Relationship Id="rId3" Type="http://schemas.openxmlformats.org/officeDocument/2006/relationships/notesSlide" Target="../notesSlides/notesSlide10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07.xml.rels><?xml version="1.0" encoding="UTF-8" standalone="yes"?>
<Relationships xmlns="http://schemas.openxmlformats.org/package/2006/relationships"><Relationship Id="rId3" Type="http://schemas.openxmlformats.org/officeDocument/2006/relationships/notesSlide" Target="../notesSlides/notesSlide10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08.xml.rels><?xml version="1.0" encoding="UTF-8" standalone="yes"?>
<Relationships xmlns="http://schemas.openxmlformats.org/package/2006/relationships"><Relationship Id="rId4" Type="http://schemas.openxmlformats.org/officeDocument/2006/relationships/notesSlide" Target="../notesSlides/notesSlide108.xml"/><Relationship Id="rId3" Type="http://schemas.openxmlformats.org/officeDocument/2006/relationships/slideLayout" Target="../slideLayouts/slideLayout2.xml"/><Relationship Id="rId2" Type="http://schemas.openxmlformats.org/officeDocument/2006/relationships/image" Target="../media/image38.png"/><Relationship Id="rId1" Type="http://schemas.openxmlformats.org/officeDocument/2006/relationships/image" Target="../media/image3.jpeg"/></Relationships>
</file>

<file path=ppt/slides/_rels/slide109.xml.rels><?xml version="1.0" encoding="UTF-8" standalone="yes"?>
<Relationships xmlns="http://schemas.openxmlformats.org/package/2006/relationships"><Relationship Id="rId4" Type="http://schemas.openxmlformats.org/officeDocument/2006/relationships/notesSlide" Target="../notesSlides/notesSlide109.xml"/><Relationship Id="rId3" Type="http://schemas.openxmlformats.org/officeDocument/2006/relationships/slideLayout" Target="../slideLayouts/slideLayout2.xml"/><Relationship Id="rId2" Type="http://schemas.openxmlformats.org/officeDocument/2006/relationships/image" Target="../media/image39.png"/><Relationship Id="rId1"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10.xml.rels><?xml version="1.0" encoding="UTF-8" standalone="yes"?>
<Relationships xmlns="http://schemas.openxmlformats.org/package/2006/relationships"><Relationship Id="rId3" Type="http://schemas.openxmlformats.org/officeDocument/2006/relationships/notesSlide" Target="../notesSlides/notesSlide11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11.xml.rels><?xml version="1.0" encoding="UTF-8" standalone="yes"?>
<Relationships xmlns="http://schemas.openxmlformats.org/package/2006/relationships"><Relationship Id="rId4" Type="http://schemas.openxmlformats.org/officeDocument/2006/relationships/notesSlide" Target="../notesSlides/notesSlide111.xml"/><Relationship Id="rId3" Type="http://schemas.openxmlformats.org/officeDocument/2006/relationships/slideLayout" Target="../slideLayouts/slideLayout2.xml"/><Relationship Id="rId2" Type="http://schemas.openxmlformats.org/officeDocument/2006/relationships/image" Target="../media/image40.png"/><Relationship Id="rId1" Type="http://schemas.openxmlformats.org/officeDocument/2006/relationships/image" Target="../media/image3.jpeg"/></Relationships>
</file>

<file path=ppt/slides/_rels/slide112.xml.rels><?xml version="1.0" encoding="UTF-8" standalone="yes"?>
<Relationships xmlns="http://schemas.openxmlformats.org/package/2006/relationships"><Relationship Id="rId3" Type="http://schemas.openxmlformats.org/officeDocument/2006/relationships/notesSlide" Target="../notesSlides/notesSlide11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13.xml.rels><?xml version="1.0" encoding="UTF-8" standalone="yes"?>
<Relationships xmlns="http://schemas.openxmlformats.org/package/2006/relationships"><Relationship Id="rId3" Type="http://schemas.openxmlformats.org/officeDocument/2006/relationships/notesSlide" Target="../notesSlides/notesSlide11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14.xml.rels><?xml version="1.0" encoding="UTF-8" standalone="yes"?>
<Relationships xmlns="http://schemas.openxmlformats.org/package/2006/relationships"><Relationship Id="rId6" Type="http://schemas.openxmlformats.org/officeDocument/2006/relationships/notesSlide" Target="../notesSlides/notesSlide114.xml"/><Relationship Id="rId5" Type="http://schemas.openxmlformats.org/officeDocument/2006/relationships/slideLayout" Target="../slideLayouts/slideLayout2.xml"/><Relationship Id="rId4" Type="http://schemas.openxmlformats.org/officeDocument/2006/relationships/image" Target="../media/image43.png"/><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image" Target="../media/image3.jpeg"/></Relationships>
</file>

<file path=ppt/slides/_rels/slide115.xml.rels><?xml version="1.0" encoding="UTF-8" standalone="yes"?>
<Relationships xmlns="http://schemas.openxmlformats.org/package/2006/relationships"><Relationship Id="rId3" Type="http://schemas.openxmlformats.org/officeDocument/2006/relationships/notesSlide" Target="../notesSlides/notesSlide11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16.xml.rels><?xml version="1.0" encoding="UTF-8" standalone="yes"?>
<Relationships xmlns="http://schemas.openxmlformats.org/package/2006/relationships"><Relationship Id="rId3" Type="http://schemas.openxmlformats.org/officeDocument/2006/relationships/notesSlide" Target="../notesSlides/notesSlide11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17.xml.rels><?xml version="1.0" encoding="UTF-8" standalone="yes"?>
<Relationships xmlns="http://schemas.openxmlformats.org/package/2006/relationships"><Relationship Id="rId3" Type="http://schemas.openxmlformats.org/officeDocument/2006/relationships/notesSlide" Target="../notesSlides/notesSlide11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18.xml.rels><?xml version="1.0" encoding="UTF-8" standalone="yes"?>
<Relationships xmlns="http://schemas.openxmlformats.org/package/2006/relationships"><Relationship Id="rId3" Type="http://schemas.openxmlformats.org/officeDocument/2006/relationships/notesSlide" Target="../notesSlides/notesSlide11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19.xml.rels><?xml version="1.0" encoding="UTF-8" standalone="yes"?>
<Relationships xmlns="http://schemas.openxmlformats.org/package/2006/relationships"><Relationship Id="rId3" Type="http://schemas.openxmlformats.org/officeDocument/2006/relationships/notesSlide" Target="../notesSlides/notesSlide119.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20.xml.rels><?xml version="1.0" encoding="UTF-8" standalone="yes"?>
<Relationships xmlns="http://schemas.openxmlformats.org/package/2006/relationships"><Relationship Id="rId3" Type="http://schemas.openxmlformats.org/officeDocument/2006/relationships/notesSlide" Target="../notesSlides/notesSlide12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21.xml.rels><?xml version="1.0" encoding="UTF-8" standalone="yes"?>
<Relationships xmlns="http://schemas.openxmlformats.org/package/2006/relationships"><Relationship Id="rId3" Type="http://schemas.openxmlformats.org/officeDocument/2006/relationships/notesSlide" Target="../notesSlides/notesSlide12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22.xml.rels><?xml version="1.0" encoding="UTF-8" standalone="yes"?>
<Relationships xmlns="http://schemas.openxmlformats.org/package/2006/relationships"><Relationship Id="rId3" Type="http://schemas.openxmlformats.org/officeDocument/2006/relationships/notesSlide" Target="../notesSlides/notesSlide12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23.xml.rels><?xml version="1.0" encoding="UTF-8" standalone="yes"?>
<Relationships xmlns="http://schemas.openxmlformats.org/package/2006/relationships"><Relationship Id="rId4" Type="http://schemas.openxmlformats.org/officeDocument/2006/relationships/notesSlide" Target="../notesSlides/notesSlide123.xml"/><Relationship Id="rId3" Type="http://schemas.openxmlformats.org/officeDocument/2006/relationships/slideLayout" Target="../slideLayouts/slideLayout2.xml"/><Relationship Id="rId2" Type="http://schemas.openxmlformats.org/officeDocument/2006/relationships/image" Target="../media/image44.png"/><Relationship Id="rId1" Type="http://schemas.openxmlformats.org/officeDocument/2006/relationships/image" Target="../media/image3.jpeg"/></Relationships>
</file>

<file path=ppt/slides/_rels/slide124.xml.rels><?xml version="1.0" encoding="UTF-8" standalone="yes"?>
<Relationships xmlns="http://schemas.openxmlformats.org/package/2006/relationships"><Relationship Id="rId4" Type="http://schemas.openxmlformats.org/officeDocument/2006/relationships/notesSlide" Target="../notesSlides/notesSlide124.xml"/><Relationship Id="rId3" Type="http://schemas.openxmlformats.org/officeDocument/2006/relationships/slideLayout" Target="../slideLayouts/slideLayout2.xml"/><Relationship Id="rId2" Type="http://schemas.openxmlformats.org/officeDocument/2006/relationships/image" Target="../media/image45.png"/><Relationship Id="rId1" Type="http://schemas.openxmlformats.org/officeDocument/2006/relationships/image" Target="../media/image3.jpeg"/></Relationships>
</file>

<file path=ppt/slides/_rels/slide125.xml.rels><?xml version="1.0" encoding="UTF-8" standalone="yes"?>
<Relationships xmlns="http://schemas.openxmlformats.org/package/2006/relationships"><Relationship Id="rId3" Type="http://schemas.openxmlformats.org/officeDocument/2006/relationships/notesSlide" Target="../notesSlides/notesSlide12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26.xml.rels><?xml version="1.0" encoding="UTF-8" standalone="yes"?>
<Relationships xmlns="http://schemas.openxmlformats.org/package/2006/relationships"><Relationship Id="rId3" Type="http://schemas.openxmlformats.org/officeDocument/2006/relationships/notesSlide" Target="../notesSlides/notesSlide12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27.xml.rels><?xml version="1.0" encoding="UTF-8" standalone="yes"?>
<Relationships xmlns="http://schemas.openxmlformats.org/package/2006/relationships"><Relationship Id="rId3" Type="http://schemas.openxmlformats.org/officeDocument/2006/relationships/notesSlide" Target="../notesSlides/notesSlide12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28.xml.rels><?xml version="1.0" encoding="UTF-8" standalone="yes"?>
<Relationships xmlns="http://schemas.openxmlformats.org/package/2006/relationships"><Relationship Id="rId5" Type="http://schemas.openxmlformats.org/officeDocument/2006/relationships/notesSlide" Target="../notesSlides/notesSlide128.xml"/><Relationship Id="rId4" Type="http://schemas.openxmlformats.org/officeDocument/2006/relationships/slideLayout" Target="../slideLayouts/slideLayout2.xml"/><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image" Target="../media/image3.jpeg"/></Relationships>
</file>

<file path=ppt/slides/_rels/slide129.xml.rels><?xml version="1.0" encoding="UTF-8" standalone="yes"?>
<Relationships xmlns="http://schemas.openxmlformats.org/package/2006/relationships"><Relationship Id="rId3" Type="http://schemas.openxmlformats.org/officeDocument/2006/relationships/notesSlide" Target="../notesSlides/notesSlide12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0.xml.rels><?xml version="1.0" encoding="UTF-8" standalone="yes"?>
<Relationships xmlns="http://schemas.openxmlformats.org/package/2006/relationships"><Relationship Id="rId3" Type="http://schemas.openxmlformats.org/officeDocument/2006/relationships/notesSlide" Target="../notesSlides/notesSlide13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1.xml.rels><?xml version="1.0" encoding="UTF-8" standalone="yes"?>
<Relationships xmlns="http://schemas.openxmlformats.org/package/2006/relationships"><Relationship Id="rId3" Type="http://schemas.openxmlformats.org/officeDocument/2006/relationships/notesSlide" Target="../notesSlides/notesSlide13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2.xml.rels><?xml version="1.0" encoding="UTF-8" standalone="yes"?>
<Relationships xmlns="http://schemas.openxmlformats.org/package/2006/relationships"><Relationship Id="rId3" Type="http://schemas.openxmlformats.org/officeDocument/2006/relationships/notesSlide" Target="../notesSlides/notesSlide13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3.xml.rels><?xml version="1.0" encoding="UTF-8" standalone="yes"?>
<Relationships xmlns="http://schemas.openxmlformats.org/package/2006/relationships"><Relationship Id="rId3" Type="http://schemas.openxmlformats.org/officeDocument/2006/relationships/notesSlide" Target="../notesSlides/notesSlide13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4.xml.rels><?xml version="1.0" encoding="UTF-8" standalone="yes"?>
<Relationships xmlns="http://schemas.openxmlformats.org/package/2006/relationships"><Relationship Id="rId3" Type="http://schemas.openxmlformats.org/officeDocument/2006/relationships/notesSlide" Target="../notesSlides/notesSlide13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5.xml.rels><?xml version="1.0" encoding="UTF-8" standalone="yes"?>
<Relationships xmlns="http://schemas.openxmlformats.org/package/2006/relationships"><Relationship Id="rId3" Type="http://schemas.openxmlformats.org/officeDocument/2006/relationships/notesSlide" Target="../notesSlides/notesSlide13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6.xml.rels><?xml version="1.0" encoding="UTF-8" standalone="yes"?>
<Relationships xmlns="http://schemas.openxmlformats.org/package/2006/relationships"><Relationship Id="rId3" Type="http://schemas.openxmlformats.org/officeDocument/2006/relationships/notesSlide" Target="../notesSlides/notesSlide13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7.xml.rels><?xml version="1.0" encoding="UTF-8" standalone="yes"?>
<Relationships xmlns="http://schemas.openxmlformats.org/package/2006/relationships"><Relationship Id="rId3" Type="http://schemas.openxmlformats.org/officeDocument/2006/relationships/notesSlide" Target="../notesSlides/notesSlide13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8.xml.rels><?xml version="1.0" encoding="UTF-8" standalone="yes"?>
<Relationships xmlns="http://schemas.openxmlformats.org/package/2006/relationships"><Relationship Id="rId3" Type="http://schemas.openxmlformats.org/officeDocument/2006/relationships/notesSlide" Target="../notesSlides/notesSlide13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39.xml.rels><?xml version="1.0" encoding="UTF-8" standalone="yes"?>
<Relationships xmlns="http://schemas.openxmlformats.org/package/2006/relationships"><Relationship Id="rId3" Type="http://schemas.openxmlformats.org/officeDocument/2006/relationships/notesSlide" Target="../notesSlides/notesSlide13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0.xml.rels><?xml version="1.0" encoding="UTF-8" standalone="yes"?>
<Relationships xmlns="http://schemas.openxmlformats.org/package/2006/relationships"><Relationship Id="rId3" Type="http://schemas.openxmlformats.org/officeDocument/2006/relationships/notesSlide" Target="../notesSlides/notesSlide140.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141.xml.rels><?xml version="1.0" encoding="UTF-8" standalone="yes"?>
<Relationships xmlns="http://schemas.openxmlformats.org/package/2006/relationships"><Relationship Id="rId3" Type="http://schemas.openxmlformats.org/officeDocument/2006/relationships/notesSlide" Target="../notesSlides/notesSlide14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2.xml.rels><?xml version="1.0" encoding="UTF-8" standalone="yes"?>
<Relationships xmlns="http://schemas.openxmlformats.org/package/2006/relationships"><Relationship Id="rId3" Type="http://schemas.openxmlformats.org/officeDocument/2006/relationships/notesSlide" Target="../notesSlides/notesSlide14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3.xml.rels><?xml version="1.0" encoding="UTF-8" standalone="yes"?>
<Relationships xmlns="http://schemas.openxmlformats.org/package/2006/relationships"><Relationship Id="rId3" Type="http://schemas.openxmlformats.org/officeDocument/2006/relationships/notesSlide" Target="../notesSlides/notesSlide14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4.xml.rels><?xml version="1.0" encoding="UTF-8" standalone="yes"?>
<Relationships xmlns="http://schemas.openxmlformats.org/package/2006/relationships"><Relationship Id="rId3" Type="http://schemas.openxmlformats.org/officeDocument/2006/relationships/notesSlide" Target="../notesSlides/notesSlide14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5.xml.rels><?xml version="1.0" encoding="UTF-8" standalone="yes"?>
<Relationships xmlns="http://schemas.openxmlformats.org/package/2006/relationships"><Relationship Id="rId4" Type="http://schemas.openxmlformats.org/officeDocument/2006/relationships/notesSlide" Target="../notesSlides/notesSlide145.xml"/><Relationship Id="rId3" Type="http://schemas.openxmlformats.org/officeDocument/2006/relationships/slideLayout" Target="../slideLayouts/slideLayout2.xml"/><Relationship Id="rId2" Type="http://schemas.openxmlformats.org/officeDocument/2006/relationships/image" Target="../media/image48.png"/><Relationship Id="rId1" Type="http://schemas.openxmlformats.org/officeDocument/2006/relationships/image" Target="../media/image3.jpeg"/></Relationships>
</file>

<file path=ppt/slides/_rels/slide146.xml.rels><?xml version="1.0" encoding="UTF-8" standalone="yes"?>
<Relationships xmlns="http://schemas.openxmlformats.org/package/2006/relationships"><Relationship Id="rId3" Type="http://schemas.openxmlformats.org/officeDocument/2006/relationships/notesSlide" Target="../notesSlides/notesSlide14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7.xml.rels><?xml version="1.0" encoding="UTF-8" standalone="yes"?>
<Relationships xmlns="http://schemas.openxmlformats.org/package/2006/relationships"><Relationship Id="rId3" Type="http://schemas.openxmlformats.org/officeDocument/2006/relationships/notesSlide" Target="../notesSlides/notesSlide14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8.xml.rels><?xml version="1.0" encoding="UTF-8" standalone="yes"?>
<Relationships xmlns="http://schemas.openxmlformats.org/package/2006/relationships"><Relationship Id="rId3" Type="http://schemas.openxmlformats.org/officeDocument/2006/relationships/notesSlide" Target="../notesSlides/notesSlide14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49.xml.rels><?xml version="1.0" encoding="UTF-8" standalone="yes"?>
<Relationships xmlns="http://schemas.openxmlformats.org/package/2006/relationships"><Relationship Id="rId3" Type="http://schemas.openxmlformats.org/officeDocument/2006/relationships/notesSlide" Target="../notesSlides/notesSlide149.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0.xml.rels><?xml version="1.0" encoding="UTF-8" standalone="yes"?>
<Relationships xmlns="http://schemas.openxmlformats.org/package/2006/relationships"><Relationship Id="rId3" Type="http://schemas.openxmlformats.org/officeDocument/2006/relationships/notesSlide" Target="../notesSlides/notesSlide15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1.xml.rels><?xml version="1.0" encoding="UTF-8" standalone="yes"?>
<Relationships xmlns="http://schemas.openxmlformats.org/package/2006/relationships"><Relationship Id="rId3" Type="http://schemas.openxmlformats.org/officeDocument/2006/relationships/notesSlide" Target="../notesSlides/notesSlide15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2.xml.rels><?xml version="1.0" encoding="UTF-8" standalone="yes"?>
<Relationships xmlns="http://schemas.openxmlformats.org/package/2006/relationships"><Relationship Id="rId3" Type="http://schemas.openxmlformats.org/officeDocument/2006/relationships/notesSlide" Target="../notesSlides/notesSlide15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3.xml.rels><?xml version="1.0" encoding="UTF-8" standalone="yes"?>
<Relationships xmlns="http://schemas.openxmlformats.org/package/2006/relationships"><Relationship Id="rId3" Type="http://schemas.openxmlformats.org/officeDocument/2006/relationships/notesSlide" Target="../notesSlides/notesSlide15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4.xml.rels><?xml version="1.0" encoding="UTF-8" standalone="yes"?>
<Relationships xmlns="http://schemas.openxmlformats.org/package/2006/relationships"><Relationship Id="rId3" Type="http://schemas.openxmlformats.org/officeDocument/2006/relationships/notesSlide" Target="../notesSlides/notesSlide15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5.xml.rels><?xml version="1.0" encoding="UTF-8" standalone="yes"?>
<Relationships xmlns="http://schemas.openxmlformats.org/package/2006/relationships"><Relationship Id="rId3" Type="http://schemas.openxmlformats.org/officeDocument/2006/relationships/notesSlide" Target="../notesSlides/notesSlide15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6.xml.rels><?xml version="1.0" encoding="UTF-8" standalone="yes"?>
<Relationships xmlns="http://schemas.openxmlformats.org/package/2006/relationships"><Relationship Id="rId3" Type="http://schemas.openxmlformats.org/officeDocument/2006/relationships/notesSlide" Target="../notesSlides/notesSlide15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7.xml.rels><?xml version="1.0" encoding="UTF-8" standalone="yes"?>
<Relationships xmlns="http://schemas.openxmlformats.org/package/2006/relationships"><Relationship Id="rId3" Type="http://schemas.openxmlformats.org/officeDocument/2006/relationships/notesSlide" Target="../notesSlides/notesSlide15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8.xml.rels><?xml version="1.0" encoding="UTF-8" standalone="yes"?>
<Relationships xmlns="http://schemas.openxmlformats.org/package/2006/relationships"><Relationship Id="rId3" Type="http://schemas.openxmlformats.org/officeDocument/2006/relationships/notesSlide" Target="../notesSlides/notesSlide15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59.xml.rels><?xml version="1.0" encoding="UTF-8" standalone="yes"?>
<Relationships xmlns="http://schemas.openxmlformats.org/package/2006/relationships"><Relationship Id="rId3" Type="http://schemas.openxmlformats.org/officeDocument/2006/relationships/notesSlide" Target="../notesSlides/notesSlide15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0.xml.rels><?xml version="1.0" encoding="UTF-8" standalone="yes"?>
<Relationships xmlns="http://schemas.openxmlformats.org/package/2006/relationships"><Relationship Id="rId3" Type="http://schemas.openxmlformats.org/officeDocument/2006/relationships/notesSlide" Target="../notesSlides/notesSlide16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1.xml.rels><?xml version="1.0" encoding="UTF-8" standalone="yes"?>
<Relationships xmlns="http://schemas.openxmlformats.org/package/2006/relationships"><Relationship Id="rId3" Type="http://schemas.openxmlformats.org/officeDocument/2006/relationships/notesSlide" Target="../notesSlides/notesSlide16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2.xml.rels><?xml version="1.0" encoding="UTF-8" standalone="yes"?>
<Relationships xmlns="http://schemas.openxmlformats.org/package/2006/relationships"><Relationship Id="rId3" Type="http://schemas.openxmlformats.org/officeDocument/2006/relationships/notesSlide" Target="../notesSlides/notesSlide16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3.xml.rels><?xml version="1.0" encoding="UTF-8" standalone="yes"?>
<Relationships xmlns="http://schemas.openxmlformats.org/package/2006/relationships"><Relationship Id="rId3" Type="http://schemas.openxmlformats.org/officeDocument/2006/relationships/notesSlide" Target="../notesSlides/notesSlide16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4.xml.rels><?xml version="1.0" encoding="UTF-8" standalone="yes"?>
<Relationships xmlns="http://schemas.openxmlformats.org/package/2006/relationships"><Relationship Id="rId3" Type="http://schemas.openxmlformats.org/officeDocument/2006/relationships/notesSlide" Target="../notesSlides/notesSlide16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5.xml.rels><?xml version="1.0" encoding="UTF-8" standalone="yes"?>
<Relationships xmlns="http://schemas.openxmlformats.org/package/2006/relationships"><Relationship Id="rId3" Type="http://schemas.openxmlformats.org/officeDocument/2006/relationships/notesSlide" Target="../notesSlides/notesSlide16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6.xml.rels><?xml version="1.0" encoding="UTF-8" standalone="yes"?>
<Relationships xmlns="http://schemas.openxmlformats.org/package/2006/relationships"><Relationship Id="rId4" Type="http://schemas.openxmlformats.org/officeDocument/2006/relationships/notesSlide" Target="../notesSlides/notesSlide166.xml"/><Relationship Id="rId3" Type="http://schemas.openxmlformats.org/officeDocument/2006/relationships/slideLayout" Target="../slideLayouts/slideLayout2.xml"/><Relationship Id="rId2" Type="http://schemas.openxmlformats.org/officeDocument/2006/relationships/image" Target="../media/image49.png"/><Relationship Id="rId1" Type="http://schemas.openxmlformats.org/officeDocument/2006/relationships/image" Target="../media/image3.jpeg"/></Relationships>
</file>

<file path=ppt/slides/_rels/slide167.xml.rels><?xml version="1.0" encoding="UTF-8" standalone="yes"?>
<Relationships xmlns="http://schemas.openxmlformats.org/package/2006/relationships"><Relationship Id="rId3" Type="http://schemas.openxmlformats.org/officeDocument/2006/relationships/notesSlide" Target="../notesSlides/notesSlide16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8.xml.rels><?xml version="1.0" encoding="UTF-8" standalone="yes"?>
<Relationships xmlns="http://schemas.openxmlformats.org/package/2006/relationships"><Relationship Id="rId3" Type="http://schemas.openxmlformats.org/officeDocument/2006/relationships/notesSlide" Target="../notesSlides/notesSlide16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69.xml.rels><?xml version="1.0" encoding="UTF-8" standalone="yes"?>
<Relationships xmlns="http://schemas.openxmlformats.org/package/2006/relationships"><Relationship Id="rId3" Type="http://schemas.openxmlformats.org/officeDocument/2006/relationships/notesSlide" Target="../notesSlides/notesSlide16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70.xml.rels><?xml version="1.0" encoding="UTF-8" standalone="yes"?>
<Relationships xmlns="http://schemas.openxmlformats.org/package/2006/relationships"><Relationship Id="rId3" Type="http://schemas.openxmlformats.org/officeDocument/2006/relationships/notesSlide" Target="../notesSlides/notesSlide170.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171.xml.rels><?xml version="1.0" encoding="UTF-8" standalone="yes"?>
<Relationships xmlns="http://schemas.openxmlformats.org/package/2006/relationships"><Relationship Id="rId3" Type="http://schemas.openxmlformats.org/officeDocument/2006/relationships/notesSlide" Target="../notesSlides/notesSlide17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72.xml.rels><?xml version="1.0" encoding="UTF-8" standalone="yes"?>
<Relationships xmlns="http://schemas.openxmlformats.org/package/2006/relationships"><Relationship Id="rId3" Type="http://schemas.openxmlformats.org/officeDocument/2006/relationships/notesSlide" Target="../notesSlides/notesSlide17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73.xml.rels><?xml version="1.0" encoding="UTF-8" standalone="yes"?>
<Relationships xmlns="http://schemas.openxmlformats.org/package/2006/relationships"><Relationship Id="rId4" Type="http://schemas.openxmlformats.org/officeDocument/2006/relationships/notesSlide" Target="../notesSlides/notesSlide173.xml"/><Relationship Id="rId3" Type="http://schemas.openxmlformats.org/officeDocument/2006/relationships/slideLayout" Target="../slideLayouts/slideLayout2.xml"/><Relationship Id="rId2" Type="http://schemas.openxmlformats.org/officeDocument/2006/relationships/image" Target="../media/image50.png"/><Relationship Id="rId1" Type="http://schemas.openxmlformats.org/officeDocument/2006/relationships/image" Target="../media/image3.jpeg"/></Relationships>
</file>

<file path=ppt/slides/_rels/slide174.xml.rels><?xml version="1.0" encoding="UTF-8" standalone="yes"?>
<Relationships xmlns="http://schemas.openxmlformats.org/package/2006/relationships"><Relationship Id="rId3" Type="http://schemas.openxmlformats.org/officeDocument/2006/relationships/notesSlide" Target="../notesSlides/notesSlide17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75.xml.rels><?xml version="1.0" encoding="UTF-8" standalone="yes"?>
<Relationships xmlns="http://schemas.openxmlformats.org/package/2006/relationships"><Relationship Id="rId4" Type="http://schemas.openxmlformats.org/officeDocument/2006/relationships/notesSlide" Target="../notesSlides/notesSlide175.xml"/><Relationship Id="rId3" Type="http://schemas.openxmlformats.org/officeDocument/2006/relationships/slideLayout" Target="../slideLayouts/slideLayout2.xml"/><Relationship Id="rId2" Type="http://schemas.openxmlformats.org/officeDocument/2006/relationships/image" Target="../media/image51.png"/><Relationship Id="rId1" Type="http://schemas.openxmlformats.org/officeDocument/2006/relationships/image" Target="../media/image3.jpeg"/></Relationships>
</file>

<file path=ppt/slides/_rels/slide176.xml.rels><?xml version="1.0" encoding="UTF-8" standalone="yes"?>
<Relationships xmlns="http://schemas.openxmlformats.org/package/2006/relationships"><Relationship Id="rId3" Type="http://schemas.openxmlformats.org/officeDocument/2006/relationships/notesSlide" Target="../notesSlides/notesSlide17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77.xml.rels><?xml version="1.0" encoding="UTF-8" standalone="yes"?>
<Relationships xmlns="http://schemas.openxmlformats.org/package/2006/relationships"><Relationship Id="rId3" Type="http://schemas.openxmlformats.org/officeDocument/2006/relationships/notesSlide" Target="../notesSlides/notesSlide17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78.xml.rels><?xml version="1.0" encoding="UTF-8" standalone="yes"?>
<Relationships xmlns="http://schemas.openxmlformats.org/package/2006/relationships"><Relationship Id="rId3" Type="http://schemas.openxmlformats.org/officeDocument/2006/relationships/notesSlide" Target="../notesSlides/notesSlide17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79.xml.rels><?xml version="1.0" encoding="UTF-8" standalone="yes"?>
<Relationships xmlns="http://schemas.openxmlformats.org/package/2006/relationships"><Relationship Id="rId3" Type="http://schemas.openxmlformats.org/officeDocument/2006/relationships/notesSlide" Target="../notesSlides/notesSlide17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80.xml.rels><?xml version="1.0" encoding="UTF-8" standalone="yes"?>
<Relationships xmlns="http://schemas.openxmlformats.org/package/2006/relationships"><Relationship Id="rId3" Type="http://schemas.openxmlformats.org/officeDocument/2006/relationships/notesSlide" Target="../notesSlides/notesSlide18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81.xml.rels><?xml version="1.0" encoding="UTF-8" standalone="yes"?>
<Relationships xmlns="http://schemas.openxmlformats.org/package/2006/relationships"><Relationship Id="rId3" Type="http://schemas.openxmlformats.org/officeDocument/2006/relationships/notesSlide" Target="../notesSlides/notesSlide18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82.xml.rels><?xml version="1.0" encoding="UTF-8" standalone="yes"?>
<Relationships xmlns="http://schemas.openxmlformats.org/package/2006/relationships"><Relationship Id="rId4" Type="http://schemas.openxmlformats.org/officeDocument/2006/relationships/notesSlide" Target="../notesSlides/notesSlide182.xml"/><Relationship Id="rId3" Type="http://schemas.openxmlformats.org/officeDocument/2006/relationships/slideLayout" Target="../slideLayouts/slideLayout2.xml"/><Relationship Id="rId2" Type="http://schemas.openxmlformats.org/officeDocument/2006/relationships/image" Target="../media/image52.png"/><Relationship Id="rId1" Type="http://schemas.openxmlformats.org/officeDocument/2006/relationships/image" Target="../media/image3.jpeg"/></Relationships>
</file>

<file path=ppt/slides/_rels/slide183.xml.rels><?xml version="1.0" encoding="UTF-8" standalone="yes"?>
<Relationships xmlns="http://schemas.openxmlformats.org/package/2006/relationships"><Relationship Id="rId3" Type="http://schemas.openxmlformats.org/officeDocument/2006/relationships/notesSlide" Target="../notesSlides/notesSlide18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84.xml.rels><?xml version="1.0" encoding="UTF-8" standalone="yes"?>
<Relationships xmlns="http://schemas.openxmlformats.org/package/2006/relationships"><Relationship Id="rId3" Type="http://schemas.openxmlformats.org/officeDocument/2006/relationships/notesSlide" Target="../notesSlides/notesSlide18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85.xml.rels><?xml version="1.0" encoding="UTF-8" standalone="yes"?>
<Relationships xmlns="http://schemas.openxmlformats.org/package/2006/relationships"><Relationship Id="rId4" Type="http://schemas.openxmlformats.org/officeDocument/2006/relationships/notesSlide" Target="../notesSlides/notesSlide185.xml"/><Relationship Id="rId3" Type="http://schemas.openxmlformats.org/officeDocument/2006/relationships/slideLayout" Target="../slideLayouts/slideLayout2.xml"/><Relationship Id="rId2" Type="http://schemas.openxmlformats.org/officeDocument/2006/relationships/image" Target="../media/image53.png"/><Relationship Id="rId1" Type="http://schemas.openxmlformats.org/officeDocument/2006/relationships/image" Target="../media/image3.jpeg"/></Relationships>
</file>

<file path=ppt/slides/_rels/slide186.xml.rels><?xml version="1.0" encoding="UTF-8" standalone="yes"?>
<Relationships xmlns="http://schemas.openxmlformats.org/package/2006/relationships"><Relationship Id="rId4" Type="http://schemas.openxmlformats.org/officeDocument/2006/relationships/notesSlide" Target="../notesSlides/notesSlide186.xml"/><Relationship Id="rId3" Type="http://schemas.openxmlformats.org/officeDocument/2006/relationships/slideLayout" Target="../slideLayouts/slideLayout2.xml"/><Relationship Id="rId2" Type="http://schemas.openxmlformats.org/officeDocument/2006/relationships/image" Target="../media/image54.png"/><Relationship Id="rId1" Type="http://schemas.openxmlformats.org/officeDocument/2006/relationships/image" Target="../media/image3.jpeg"/></Relationships>
</file>

<file path=ppt/slides/_rels/slide187.xml.rels><?xml version="1.0" encoding="UTF-8" standalone="yes"?>
<Relationships xmlns="http://schemas.openxmlformats.org/package/2006/relationships"><Relationship Id="rId3" Type="http://schemas.openxmlformats.org/officeDocument/2006/relationships/notesSlide" Target="../notesSlides/notesSlide18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88.xml.rels><?xml version="1.0" encoding="UTF-8" standalone="yes"?>
<Relationships xmlns="http://schemas.openxmlformats.org/package/2006/relationships"><Relationship Id="rId3" Type="http://schemas.openxmlformats.org/officeDocument/2006/relationships/notesSlide" Target="../notesSlides/notesSlide18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89.xml.rels><?xml version="1.0" encoding="UTF-8" standalone="yes"?>
<Relationships xmlns="http://schemas.openxmlformats.org/package/2006/relationships"><Relationship Id="rId3" Type="http://schemas.openxmlformats.org/officeDocument/2006/relationships/notesSlide" Target="../notesSlides/notesSlide189.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190.xml.rels><?xml version="1.0" encoding="UTF-8" standalone="yes"?>
<Relationships xmlns="http://schemas.openxmlformats.org/package/2006/relationships"><Relationship Id="rId3" Type="http://schemas.openxmlformats.org/officeDocument/2006/relationships/notesSlide" Target="../notesSlides/notesSlide19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91.xml.rels><?xml version="1.0" encoding="UTF-8" standalone="yes"?>
<Relationships xmlns="http://schemas.openxmlformats.org/package/2006/relationships"><Relationship Id="rId3" Type="http://schemas.openxmlformats.org/officeDocument/2006/relationships/notesSlide" Target="../notesSlides/notesSlide19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92.xml.rels><?xml version="1.0" encoding="UTF-8" standalone="yes"?>
<Relationships xmlns="http://schemas.openxmlformats.org/package/2006/relationships"><Relationship Id="rId3" Type="http://schemas.openxmlformats.org/officeDocument/2006/relationships/notesSlide" Target="../notesSlides/notesSlide19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93.xml.rels><?xml version="1.0" encoding="UTF-8" standalone="yes"?>
<Relationships xmlns="http://schemas.openxmlformats.org/package/2006/relationships"><Relationship Id="rId3" Type="http://schemas.openxmlformats.org/officeDocument/2006/relationships/notesSlide" Target="../notesSlides/notesSlide19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94.xml.rels><?xml version="1.0" encoding="UTF-8" standalone="yes"?>
<Relationships xmlns="http://schemas.openxmlformats.org/package/2006/relationships"><Relationship Id="rId4" Type="http://schemas.openxmlformats.org/officeDocument/2006/relationships/notesSlide" Target="../notesSlides/notesSlide194.xml"/><Relationship Id="rId3" Type="http://schemas.openxmlformats.org/officeDocument/2006/relationships/slideLayout" Target="../slideLayouts/slideLayout2.xml"/><Relationship Id="rId2" Type="http://schemas.openxmlformats.org/officeDocument/2006/relationships/image" Target="../media/image55.png"/><Relationship Id="rId1" Type="http://schemas.openxmlformats.org/officeDocument/2006/relationships/image" Target="../media/image3.jpeg"/></Relationships>
</file>

<file path=ppt/slides/_rels/slide195.xml.rels><?xml version="1.0" encoding="UTF-8" standalone="yes"?>
<Relationships xmlns="http://schemas.openxmlformats.org/package/2006/relationships"><Relationship Id="rId6" Type="http://schemas.openxmlformats.org/officeDocument/2006/relationships/notesSlide" Target="../notesSlides/notesSlide195.xml"/><Relationship Id="rId5" Type="http://schemas.openxmlformats.org/officeDocument/2006/relationships/slideLayout" Target="../slideLayouts/slideLayout2.xml"/><Relationship Id="rId4" Type="http://schemas.openxmlformats.org/officeDocument/2006/relationships/image" Target="../media/image58.png"/><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image" Target="../media/image3.jpeg"/></Relationships>
</file>

<file path=ppt/slides/_rels/slide196.xml.rels><?xml version="1.0" encoding="UTF-8" standalone="yes"?>
<Relationships xmlns="http://schemas.openxmlformats.org/package/2006/relationships"><Relationship Id="rId4" Type="http://schemas.openxmlformats.org/officeDocument/2006/relationships/notesSlide" Target="../notesSlides/notesSlide196.xml"/><Relationship Id="rId3" Type="http://schemas.openxmlformats.org/officeDocument/2006/relationships/slideLayout" Target="../slideLayouts/slideLayout2.xml"/><Relationship Id="rId2" Type="http://schemas.openxmlformats.org/officeDocument/2006/relationships/image" Target="../media/image59.png"/><Relationship Id="rId1" Type="http://schemas.openxmlformats.org/officeDocument/2006/relationships/image" Target="../media/image3.jpeg"/></Relationships>
</file>

<file path=ppt/slides/_rels/slide197.xml.rels><?xml version="1.0" encoding="UTF-8" standalone="yes"?>
<Relationships xmlns="http://schemas.openxmlformats.org/package/2006/relationships"><Relationship Id="rId3" Type="http://schemas.openxmlformats.org/officeDocument/2006/relationships/notesSlide" Target="../notesSlides/notesSlide19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98.xml.rels><?xml version="1.0" encoding="UTF-8" standalone="yes"?>
<Relationships xmlns="http://schemas.openxmlformats.org/package/2006/relationships"><Relationship Id="rId3" Type="http://schemas.openxmlformats.org/officeDocument/2006/relationships/notesSlide" Target="../notesSlides/notesSlide19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199.xml.rels><?xml version="1.0" encoding="UTF-8" standalone="yes"?>
<Relationships xmlns="http://schemas.openxmlformats.org/package/2006/relationships"><Relationship Id="rId3" Type="http://schemas.openxmlformats.org/officeDocument/2006/relationships/notesSlide" Target="../notesSlides/notesSlide19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image" Target="../media/image1.jpeg"/></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0.xml.rels><?xml version="1.0" encoding="UTF-8" standalone="yes"?>
<Relationships xmlns="http://schemas.openxmlformats.org/package/2006/relationships"><Relationship Id="rId3" Type="http://schemas.openxmlformats.org/officeDocument/2006/relationships/notesSlide" Target="../notesSlides/notesSlide20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1.xml.rels><?xml version="1.0" encoding="UTF-8" standalone="yes"?>
<Relationships xmlns="http://schemas.openxmlformats.org/package/2006/relationships"><Relationship Id="rId3" Type="http://schemas.openxmlformats.org/officeDocument/2006/relationships/notesSlide" Target="../notesSlides/notesSlide20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2.xml.rels><?xml version="1.0" encoding="UTF-8" standalone="yes"?>
<Relationships xmlns="http://schemas.openxmlformats.org/package/2006/relationships"><Relationship Id="rId3" Type="http://schemas.openxmlformats.org/officeDocument/2006/relationships/notesSlide" Target="../notesSlides/notesSlide20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3.xml.rels><?xml version="1.0" encoding="UTF-8" standalone="yes"?>
<Relationships xmlns="http://schemas.openxmlformats.org/package/2006/relationships"><Relationship Id="rId3" Type="http://schemas.openxmlformats.org/officeDocument/2006/relationships/notesSlide" Target="../notesSlides/notesSlide20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4.xml.rels><?xml version="1.0" encoding="UTF-8" standalone="yes"?>
<Relationships xmlns="http://schemas.openxmlformats.org/package/2006/relationships"><Relationship Id="rId3" Type="http://schemas.openxmlformats.org/officeDocument/2006/relationships/notesSlide" Target="../notesSlides/notesSlide20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5.xml.rels><?xml version="1.0" encoding="UTF-8" standalone="yes"?>
<Relationships xmlns="http://schemas.openxmlformats.org/package/2006/relationships"><Relationship Id="rId3" Type="http://schemas.openxmlformats.org/officeDocument/2006/relationships/notesSlide" Target="../notesSlides/notesSlide20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6.xml.rels><?xml version="1.0" encoding="UTF-8" standalone="yes"?>
<Relationships xmlns="http://schemas.openxmlformats.org/package/2006/relationships"><Relationship Id="rId5" Type="http://schemas.openxmlformats.org/officeDocument/2006/relationships/notesSlide" Target="../notesSlides/notesSlide206.xml"/><Relationship Id="rId4" Type="http://schemas.openxmlformats.org/officeDocument/2006/relationships/slideLayout" Target="../slideLayouts/slideLayout2.xml"/><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image" Target="../media/image3.jpeg"/></Relationships>
</file>

<file path=ppt/slides/_rels/slide207.xml.rels><?xml version="1.0" encoding="UTF-8" standalone="yes"?>
<Relationships xmlns="http://schemas.openxmlformats.org/package/2006/relationships"><Relationship Id="rId3" Type="http://schemas.openxmlformats.org/officeDocument/2006/relationships/notesSlide" Target="../notesSlides/notesSlide20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8.xml.rels><?xml version="1.0" encoding="UTF-8" standalone="yes"?>
<Relationships xmlns="http://schemas.openxmlformats.org/package/2006/relationships"><Relationship Id="rId3" Type="http://schemas.openxmlformats.org/officeDocument/2006/relationships/notesSlide" Target="../notesSlides/notesSlide20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09.xml.rels><?xml version="1.0" encoding="UTF-8" standalone="yes"?>
<Relationships xmlns="http://schemas.openxmlformats.org/package/2006/relationships"><Relationship Id="rId3" Type="http://schemas.openxmlformats.org/officeDocument/2006/relationships/notesSlide" Target="../notesSlides/notesSlide20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1.xml.rels><?xml version="1.0" encoding="UTF-8" standalone="yes"?>
<Relationships xmlns="http://schemas.openxmlformats.org/package/2006/relationships"><Relationship Id="rId5" Type="http://schemas.openxmlformats.org/officeDocument/2006/relationships/notesSlide" Target="../notesSlides/notesSlide21.xml"/><Relationship Id="rId4" Type="http://schemas.openxmlformats.org/officeDocument/2006/relationships/slideLayout" Target="../slideLayouts/slideLayout2.xml"/><Relationship Id="rId3" Type="http://schemas.openxmlformats.org/officeDocument/2006/relationships/image" Target="../media/image4.png"/><Relationship Id="rId2" Type="http://schemas.openxmlformats.org/officeDocument/2006/relationships/tags" Target="../tags/tag1.xml"/><Relationship Id="rId1" Type="http://schemas.openxmlformats.org/officeDocument/2006/relationships/image" Target="../media/image3.jpeg"/></Relationships>
</file>

<file path=ppt/slides/_rels/slide210.xml.rels><?xml version="1.0" encoding="UTF-8" standalone="yes"?>
<Relationships xmlns="http://schemas.openxmlformats.org/package/2006/relationships"><Relationship Id="rId3" Type="http://schemas.openxmlformats.org/officeDocument/2006/relationships/notesSlide" Target="../notesSlides/notesSlide21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11.xml.rels><?xml version="1.0" encoding="UTF-8" standalone="yes"?>
<Relationships xmlns="http://schemas.openxmlformats.org/package/2006/relationships"><Relationship Id="rId3" Type="http://schemas.openxmlformats.org/officeDocument/2006/relationships/notesSlide" Target="../notesSlides/notesSlide21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2.xml.rels><?xml version="1.0" encoding="UTF-8" standalone="yes"?>
<Relationships xmlns="http://schemas.openxmlformats.org/package/2006/relationships"><Relationship Id="rId4" Type="http://schemas.openxmlformats.org/officeDocument/2006/relationships/notesSlide" Target="../notesSlides/notesSlide22.xml"/><Relationship Id="rId3" Type="http://schemas.openxmlformats.org/officeDocument/2006/relationships/slideLayout" Target="../slideLayouts/slideLayout2.xml"/><Relationship Id="rId2" Type="http://schemas.openxmlformats.org/officeDocument/2006/relationships/image" Target="../media/image5.png"/><Relationship Id="rId1" Type="http://schemas.openxmlformats.org/officeDocument/2006/relationships/image" Target="../media/image3.jpe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26.xml.rels><?xml version="1.0" encoding="UTF-8" standalone="yes"?>
<Relationships xmlns="http://schemas.openxmlformats.org/package/2006/relationships"><Relationship Id="rId4" Type="http://schemas.openxmlformats.org/officeDocument/2006/relationships/notesSlide" Target="../notesSlides/notesSlide26.xml"/><Relationship Id="rId3" Type="http://schemas.openxmlformats.org/officeDocument/2006/relationships/slideLayout" Target="../slideLayouts/slideLayout2.xml"/><Relationship Id="rId2" Type="http://schemas.openxmlformats.org/officeDocument/2006/relationships/image" Target="../media/image6.png"/><Relationship Id="rId1" Type="http://schemas.openxmlformats.org/officeDocument/2006/relationships/image" Target="../media/image3.jpeg"/></Relationships>
</file>

<file path=ppt/slides/_rels/slide27.xml.rels><?xml version="1.0" encoding="UTF-8" standalone="yes"?>
<Relationships xmlns="http://schemas.openxmlformats.org/package/2006/relationships"><Relationship Id="rId4" Type="http://schemas.openxmlformats.org/officeDocument/2006/relationships/notesSlide" Target="../notesSlides/notesSlide27.xml"/><Relationship Id="rId3" Type="http://schemas.openxmlformats.org/officeDocument/2006/relationships/slideLayout" Target="../slideLayouts/slideLayout2.xml"/><Relationship Id="rId2" Type="http://schemas.openxmlformats.org/officeDocument/2006/relationships/image" Target="../media/image7.png"/><Relationship Id="rId1" Type="http://schemas.openxmlformats.org/officeDocument/2006/relationships/image" Target="../media/image3.jpeg"/></Relationships>
</file>

<file path=ppt/slides/_rels/slide28.xml.rels><?xml version="1.0" encoding="UTF-8" standalone="yes"?>
<Relationships xmlns="http://schemas.openxmlformats.org/package/2006/relationships"><Relationship Id="rId4" Type="http://schemas.openxmlformats.org/officeDocument/2006/relationships/notesSlide" Target="../notesSlides/notesSlide28.xml"/><Relationship Id="rId3" Type="http://schemas.openxmlformats.org/officeDocument/2006/relationships/slideLayout" Target="../slideLayouts/slideLayout2.xml"/><Relationship Id="rId2" Type="http://schemas.openxmlformats.org/officeDocument/2006/relationships/image" Target="../media/image8.png"/><Relationship Id="rId1" Type="http://schemas.openxmlformats.org/officeDocument/2006/relationships/image" Target="../media/image3.jpeg"/></Relationships>
</file>

<file path=ppt/slides/_rels/slide29.xml.rels><?xml version="1.0" encoding="UTF-8" standalone="yes"?>
<Relationships xmlns="http://schemas.openxmlformats.org/package/2006/relationships"><Relationship Id="rId4" Type="http://schemas.openxmlformats.org/officeDocument/2006/relationships/notesSlide" Target="../notesSlides/notesSlide29.xml"/><Relationship Id="rId3" Type="http://schemas.openxmlformats.org/officeDocument/2006/relationships/slideLayout" Target="../slideLayouts/slideLayout2.xml"/><Relationship Id="rId2" Type="http://schemas.openxmlformats.org/officeDocument/2006/relationships/image" Target="../media/image9.png"/><Relationship Id="rId1"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30.xml.rels><?xml version="1.0" encoding="UTF-8" standalone="yes"?>
<Relationships xmlns="http://schemas.openxmlformats.org/package/2006/relationships"><Relationship Id="rId4" Type="http://schemas.openxmlformats.org/officeDocument/2006/relationships/notesSlide" Target="../notesSlides/notesSlide30.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3.jpeg"/></Relationships>
</file>

<file path=ppt/slides/_rels/slide31.xml.rels><?xml version="1.0" encoding="UTF-8" standalone="yes"?>
<Relationships xmlns="http://schemas.openxmlformats.org/package/2006/relationships"><Relationship Id="rId4" Type="http://schemas.openxmlformats.org/officeDocument/2006/relationships/notesSlide" Target="../notesSlides/notesSlide31.xml"/><Relationship Id="rId3" Type="http://schemas.openxmlformats.org/officeDocument/2006/relationships/slideLayout" Target="../slideLayouts/slideLayout2.xml"/><Relationship Id="rId2" Type="http://schemas.openxmlformats.org/officeDocument/2006/relationships/image" Target="../media/image11.png"/><Relationship Id="rId1" Type="http://schemas.openxmlformats.org/officeDocument/2006/relationships/image" Target="../media/image3.jpeg"/></Relationships>
</file>

<file path=ppt/slides/_rels/slide32.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3.xml.rels><?xml version="1.0" encoding="UTF-8" standalone="yes"?>
<Relationships xmlns="http://schemas.openxmlformats.org/package/2006/relationships"><Relationship Id="rId4" Type="http://schemas.openxmlformats.org/officeDocument/2006/relationships/notesSlide" Target="../notesSlides/notesSlide33.xml"/><Relationship Id="rId3" Type="http://schemas.openxmlformats.org/officeDocument/2006/relationships/slideLayout" Target="../slideLayouts/slideLayout2.xml"/><Relationship Id="rId2" Type="http://schemas.openxmlformats.org/officeDocument/2006/relationships/image" Target="../media/image12.png"/><Relationship Id="rId1" Type="http://schemas.openxmlformats.org/officeDocument/2006/relationships/image" Target="../media/image3.jpeg"/></Relationships>
</file>

<file path=ppt/slides/_rels/slide34.xml.rels><?xml version="1.0" encoding="UTF-8" standalone="yes"?>
<Relationships xmlns="http://schemas.openxmlformats.org/package/2006/relationships"><Relationship Id="rId5" Type="http://schemas.openxmlformats.org/officeDocument/2006/relationships/notesSlide" Target="../notesSlides/notesSlide34.xml"/><Relationship Id="rId4" Type="http://schemas.openxmlformats.org/officeDocument/2006/relationships/slideLayout" Target="../slideLayouts/slideLayout2.xml"/><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image" Target="../media/image3.jpeg"/></Relationships>
</file>

<file path=ppt/slides/_rels/slide35.xml.rels><?xml version="1.0" encoding="UTF-8" standalone="yes"?>
<Relationships xmlns="http://schemas.openxmlformats.org/package/2006/relationships"><Relationship Id="rId5" Type="http://schemas.openxmlformats.org/officeDocument/2006/relationships/notesSlide" Target="../notesSlides/notesSlide35.xml"/><Relationship Id="rId4" Type="http://schemas.openxmlformats.org/officeDocument/2006/relationships/slideLayout" Target="../slideLayouts/slideLayout2.xml"/><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image" Target="../media/image3.jpeg"/></Relationships>
</file>

<file path=ppt/slides/_rels/slide36.xml.rels><?xml version="1.0" encoding="UTF-8" standalone="yes"?>
<Relationships xmlns="http://schemas.openxmlformats.org/package/2006/relationships"><Relationship Id="rId5" Type="http://schemas.openxmlformats.org/officeDocument/2006/relationships/notesSlide" Target="../notesSlides/notesSlide36.xml"/><Relationship Id="rId4" Type="http://schemas.openxmlformats.org/officeDocument/2006/relationships/slideLayout" Target="../slideLayouts/slideLayout2.xml"/><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image" Target="../media/image3.jpeg"/></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39.xml.rels><?xml version="1.0" encoding="UTF-8" standalone="yes"?>
<Relationships xmlns="http://schemas.openxmlformats.org/package/2006/relationships"><Relationship Id="rId4" Type="http://schemas.openxmlformats.org/officeDocument/2006/relationships/notesSlide" Target="../notesSlides/notesSlide39.xml"/><Relationship Id="rId3" Type="http://schemas.openxmlformats.org/officeDocument/2006/relationships/slideLayout" Target="../slideLayouts/slideLayout2.xml"/><Relationship Id="rId2" Type="http://schemas.openxmlformats.org/officeDocument/2006/relationships/image" Target="../media/image19.png"/><Relationship Id="rId1" Type="http://schemas.openxmlformats.org/officeDocument/2006/relationships/image" Target="../media/image3.jpe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0.xml.rels><?xml version="1.0" encoding="UTF-8" standalone="yes"?>
<Relationships xmlns="http://schemas.openxmlformats.org/package/2006/relationships"><Relationship Id="rId4" Type="http://schemas.openxmlformats.org/officeDocument/2006/relationships/notesSlide" Target="../notesSlides/notesSlide40.xml"/><Relationship Id="rId3" Type="http://schemas.openxmlformats.org/officeDocument/2006/relationships/slideLayout" Target="../slideLayouts/slideLayout2.xml"/><Relationship Id="rId2" Type="http://schemas.openxmlformats.org/officeDocument/2006/relationships/image" Target="../media/image20.png"/><Relationship Id="rId1" Type="http://schemas.openxmlformats.org/officeDocument/2006/relationships/image" Target="../media/image3.jpeg"/></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4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3.xml.rels><?xml version="1.0" encoding="UTF-8" standalone="yes"?>
<Relationships xmlns="http://schemas.openxmlformats.org/package/2006/relationships"><Relationship Id="rId4" Type="http://schemas.openxmlformats.org/officeDocument/2006/relationships/notesSlide" Target="../notesSlides/notesSlide43.xml"/><Relationship Id="rId3" Type="http://schemas.openxmlformats.org/officeDocument/2006/relationships/slideLayout" Target="../slideLayouts/slideLayout2.xml"/><Relationship Id="rId2" Type="http://schemas.openxmlformats.org/officeDocument/2006/relationships/image" Target="../media/image21.png"/><Relationship Id="rId1" Type="http://schemas.openxmlformats.org/officeDocument/2006/relationships/image" Target="../media/image3.jpeg"/></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5.xml.rels><?xml version="1.0" encoding="UTF-8" standalone="yes"?>
<Relationships xmlns="http://schemas.openxmlformats.org/package/2006/relationships"><Relationship Id="rId4" Type="http://schemas.openxmlformats.org/officeDocument/2006/relationships/notesSlide" Target="../notesSlides/notesSlide45.xml"/><Relationship Id="rId3" Type="http://schemas.openxmlformats.org/officeDocument/2006/relationships/slideLayout" Target="../slideLayouts/slideLayout2.xml"/><Relationship Id="rId2" Type="http://schemas.openxmlformats.org/officeDocument/2006/relationships/image" Target="../media/image22.png"/><Relationship Id="rId1" Type="http://schemas.openxmlformats.org/officeDocument/2006/relationships/image" Target="../media/image3.jpeg"/></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4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4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48.xml.rels><?xml version="1.0" encoding="UTF-8" standalone="yes"?>
<Relationships xmlns="http://schemas.openxmlformats.org/package/2006/relationships"><Relationship Id="rId4" Type="http://schemas.openxmlformats.org/officeDocument/2006/relationships/notesSlide" Target="../notesSlides/notesSlide48.xml"/><Relationship Id="rId3" Type="http://schemas.openxmlformats.org/officeDocument/2006/relationships/slideLayout" Target="../slideLayouts/slideLayout2.xml"/><Relationship Id="rId2" Type="http://schemas.openxmlformats.org/officeDocument/2006/relationships/image" Target="../media/image23.png"/><Relationship Id="rId1" Type="http://schemas.openxmlformats.org/officeDocument/2006/relationships/image" Target="../media/image3.jpeg"/></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0.xml.rels><?xml version="1.0" encoding="UTF-8" standalone="yes"?>
<Relationships xmlns="http://schemas.openxmlformats.org/package/2006/relationships"><Relationship Id="rId4" Type="http://schemas.openxmlformats.org/officeDocument/2006/relationships/notesSlide" Target="../notesSlides/notesSlide50.xml"/><Relationship Id="rId3" Type="http://schemas.openxmlformats.org/officeDocument/2006/relationships/slideLayout" Target="../slideLayouts/slideLayout2.xml"/><Relationship Id="rId2" Type="http://schemas.openxmlformats.org/officeDocument/2006/relationships/image" Target="../media/image24.png"/><Relationship Id="rId1" Type="http://schemas.openxmlformats.org/officeDocument/2006/relationships/image" Target="../media/image3.jpeg"/></Relationships>
</file>

<file path=ppt/slides/_rels/slide51.xml.rels><?xml version="1.0" encoding="UTF-8" standalone="yes"?>
<Relationships xmlns="http://schemas.openxmlformats.org/package/2006/relationships"><Relationship Id="rId4" Type="http://schemas.openxmlformats.org/officeDocument/2006/relationships/notesSlide" Target="../notesSlides/notesSlide51.xml"/><Relationship Id="rId3" Type="http://schemas.openxmlformats.org/officeDocument/2006/relationships/slideLayout" Target="../slideLayouts/slideLayout2.xml"/><Relationship Id="rId2" Type="http://schemas.openxmlformats.org/officeDocument/2006/relationships/image" Target="../media/image25.png"/><Relationship Id="rId1" Type="http://schemas.openxmlformats.org/officeDocument/2006/relationships/image" Target="../media/image3.jpeg"/></Relationships>
</file>

<file path=ppt/slides/_rels/slide52.xml.rels><?xml version="1.0" encoding="UTF-8" standalone="yes"?>
<Relationships xmlns="http://schemas.openxmlformats.org/package/2006/relationships"><Relationship Id="rId5" Type="http://schemas.openxmlformats.org/officeDocument/2006/relationships/notesSlide" Target="../notesSlides/notesSlide52.xml"/><Relationship Id="rId4" Type="http://schemas.openxmlformats.org/officeDocument/2006/relationships/slideLayout" Target="../slideLayouts/slideLayout2.xml"/><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image" Target="../media/image3.jpeg"/></Relationships>
</file>

<file path=ppt/slides/_rels/slide53.xml.rels><?xml version="1.0" encoding="UTF-8" standalone="yes"?>
<Relationships xmlns="http://schemas.openxmlformats.org/package/2006/relationships"><Relationship Id="rId4" Type="http://schemas.openxmlformats.org/officeDocument/2006/relationships/notesSlide" Target="../notesSlides/notesSlide53.xml"/><Relationship Id="rId3" Type="http://schemas.openxmlformats.org/officeDocument/2006/relationships/slideLayout" Target="../slideLayouts/slideLayout2.xml"/><Relationship Id="rId2" Type="http://schemas.openxmlformats.org/officeDocument/2006/relationships/image" Target="../media/image28.png"/><Relationship Id="rId1" Type="http://schemas.openxmlformats.org/officeDocument/2006/relationships/image" Target="../media/image3.jpeg"/></Relationships>
</file>

<file path=ppt/slides/_rels/slide54.xml.rels><?xml version="1.0" encoding="UTF-8" standalone="yes"?>
<Relationships xmlns="http://schemas.openxmlformats.org/package/2006/relationships"><Relationship Id="rId4" Type="http://schemas.openxmlformats.org/officeDocument/2006/relationships/notesSlide" Target="../notesSlides/notesSlide54.xml"/><Relationship Id="rId3" Type="http://schemas.openxmlformats.org/officeDocument/2006/relationships/slideLayout" Target="../slideLayouts/slideLayout2.xml"/><Relationship Id="rId2" Type="http://schemas.openxmlformats.org/officeDocument/2006/relationships/image" Target="../media/image29.png"/><Relationship Id="rId1" Type="http://schemas.openxmlformats.org/officeDocument/2006/relationships/image" Target="../media/image3.jpeg"/></Relationships>
</file>

<file path=ppt/slides/_rels/slide55.xml.rels><?xml version="1.0" encoding="UTF-8" standalone="yes"?>
<Relationships xmlns="http://schemas.openxmlformats.org/package/2006/relationships"><Relationship Id="rId3" Type="http://schemas.openxmlformats.org/officeDocument/2006/relationships/notesSlide" Target="../notesSlides/notesSlide5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5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7.xml.rels><?xml version="1.0" encoding="UTF-8" standalone="yes"?>
<Relationships xmlns="http://schemas.openxmlformats.org/package/2006/relationships"><Relationship Id="rId4" Type="http://schemas.openxmlformats.org/officeDocument/2006/relationships/notesSlide" Target="../notesSlides/notesSlide57.xml"/><Relationship Id="rId3" Type="http://schemas.openxmlformats.org/officeDocument/2006/relationships/slideLayout" Target="../slideLayouts/slideLayout2.xml"/><Relationship Id="rId2" Type="http://schemas.openxmlformats.org/officeDocument/2006/relationships/image" Target="../media/image30.png"/><Relationship Id="rId1" Type="http://schemas.openxmlformats.org/officeDocument/2006/relationships/image" Target="../media/image3.jpeg"/></Relationships>
</file>

<file path=ppt/slides/_rels/slide58.xml.rels><?xml version="1.0" encoding="UTF-8" standalone="yes"?>
<Relationships xmlns="http://schemas.openxmlformats.org/package/2006/relationships"><Relationship Id="rId3" Type="http://schemas.openxmlformats.org/officeDocument/2006/relationships/notesSlide" Target="../notesSlides/notesSlide5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59.xml.rels><?xml version="1.0" encoding="UTF-8" standalone="yes"?>
<Relationships xmlns="http://schemas.openxmlformats.org/package/2006/relationships"><Relationship Id="rId3" Type="http://schemas.openxmlformats.org/officeDocument/2006/relationships/notesSlide" Target="../notesSlides/notesSlide5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0.xml.rels><?xml version="1.0" encoding="UTF-8" standalone="yes"?>
<Relationships xmlns="http://schemas.openxmlformats.org/package/2006/relationships"><Relationship Id="rId3" Type="http://schemas.openxmlformats.org/officeDocument/2006/relationships/notesSlide" Target="../notesSlides/notesSlide6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6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2.xml.rels><?xml version="1.0" encoding="UTF-8" standalone="yes"?>
<Relationships xmlns="http://schemas.openxmlformats.org/package/2006/relationships"><Relationship Id="rId3" Type="http://schemas.openxmlformats.org/officeDocument/2006/relationships/notesSlide" Target="../notesSlides/notesSlide62.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63.xml.rels><?xml version="1.0" encoding="UTF-8" standalone="yes"?>
<Relationships xmlns="http://schemas.openxmlformats.org/package/2006/relationships"><Relationship Id="rId3" Type="http://schemas.openxmlformats.org/officeDocument/2006/relationships/notesSlide" Target="../notesSlides/notesSlide6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4.xml.rels><?xml version="1.0" encoding="UTF-8" standalone="yes"?>
<Relationships xmlns="http://schemas.openxmlformats.org/package/2006/relationships"><Relationship Id="rId3" Type="http://schemas.openxmlformats.org/officeDocument/2006/relationships/notesSlide" Target="../notesSlides/notesSlide6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5.xml.rels><?xml version="1.0" encoding="UTF-8" standalone="yes"?>
<Relationships xmlns="http://schemas.openxmlformats.org/package/2006/relationships"><Relationship Id="rId3" Type="http://schemas.openxmlformats.org/officeDocument/2006/relationships/notesSlide" Target="../notesSlides/notesSlide6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6.xml.rels><?xml version="1.0" encoding="UTF-8" standalone="yes"?>
<Relationships xmlns="http://schemas.openxmlformats.org/package/2006/relationships"><Relationship Id="rId3" Type="http://schemas.openxmlformats.org/officeDocument/2006/relationships/notesSlide" Target="../notesSlides/notesSlide6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7.xml.rels><?xml version="1.0" encoding="UTF-8" standalone="yes"?>
<Relationships xmlns="http://schemas.openxmlformats.org/package/2006/relationships"><Relationship Id="rId3" Type="http://schemas.openxmlformats.org/officeDocument/2006/relationships/notesSlide" Target="../notesSlides/notesSlide6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8.xml.rels><?xml version="1.0" encoding="UTF-8" standalone="yes"?>
<Relationships xmlns="http://schemas.openxmlformats.org/package/2006/relationships"><Relationship Id="rId3" Type="http://schemas.openxmlformats.org/officeDocument/2006/relationships/notesSlide" Target="../notesSlides/notesSlide6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6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0.xml.rels><?xml version="1.0" encoding="UTF-8" standalone="yes"?>
<Relationships xmlns="http://schemas.openxmlformats.org/package/2006/relationships"><Relationship Id="rId3" Type="http://schemas.openxmlformats.org/officeDocument/2006/relationships/notesSlide" Target="../notesSlides/notesSlide7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1.xml.rels><?xml version="1.0" encoding="UTF-8" standalone="yes"?>
<Relationships xmlns="http://schemas.openxmlformats.org/package/2006/relationships"><Relationship Id="rId3" Type="http://schemas.openxmlformats.org/officeDocument/2006/relationships/notesSlide" Target="../notesSlides/notesSlide7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2.xml.rels><?xml version="1.0" encoding="UTF-8" standalone="yes"?>
<Relationships xmlns="http://schemas.openxmlformats.org/package/2006/relationships"><Relationship Id="rId3" Type="http://schemas.openxmlformats.org/officeDocument/2006/relationships/notesSlide" Target="../notesSlides/notesSlide7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3.xml.rels><?xml version="1.0" encoding="UTF-8" standalone="yes"?>
<Relationships xmlns="http://schemas.openxmlformats.org/package/2006/relationships"><Relationship Id="rId3" Type="http://schemas.openxmlformats.org/officeDocument/2006/relationships/notesSlide" Target="../notesSlides/notesSlide7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4.xml.rels><?xml version="1.0" encoding="UTF-8" standalone="yes"?>
<Relationships xmlns="http://schemas.openxmlformats.org/package/2006/relationships"><Relationship Id="rId3" Type="http://schemas.openxmlformats.org/officeDocument/2006/relationships/notesSlide" Target="../notesSlides/notesSlide7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5.xml.rels><?xml version="1.0" encoding="UTF-8" standalone="yes"?>
<Relationships xmlns="http://schemas.openxmlformats.org/package/2006/relationships"><Relationship Id="rId3" Type="http://schemas.openxmlformats.org/officeDocument/2006/relationships/notesSlide" Target="../notesSlides/notesSlide7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6.xml.rels><?xml version="1.0" encoding="UTF-8" standalone="yes"?>
<Relationships xmlns="http://schemas.openxmlformats.org/package/2006/relationships"><Relationship Id="rId3" Type="http://schemas.openxmlformats.org/officeDocument/2006/relationships/notesSlide" Target="../notesSlides/notesSlide7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7.xml.rels><?xml version="1.0" encoding="UTF-8" standalone="yes"?>
<Relationships xmlns="http://schemas.openxmlformats.org/package/2006/relationships"><Relationship Id="rId3" Type="http://schemas.openxmlformats.org/officeDocument/2006/relationships/notesSlide" Target="../notesSlides/notesSlide77.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78.xml.rels><?xml version="1.0" encoding="UTF-8" standalone="yes"?>
<Relationships xmlns="http://schemas.openxmlformats.org/package/2006/relationships"><Relationship Id="rId3" Type="http://schemas.openxmlformats.org/officeDocument/2006/relationships/notesSlide" Target="../notesSlides/notesSlide7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79.xml.rels><?xml version="1.0" encoding="UTF-8" standalone="yes"?>
<Relationships xmlns="http://schemas.openxmlformats.org/package/2006/relationships"><Relationship Id="rId3" Type="http://schemas.openxmlformats.org/officeDocument/2006/relationships/notesSlide" Target="../notesSlides/notesSlide7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0.xml.rels><?xml version="1.0" encoding="UTF-8" standalone="yes"?>
<Relationships xmlns="http://schemas.openxmlformats.org/package/2006/relationships"><Relationship Id="rId3" Type="http://schemas.openxmlformats.org/officeDocument/2006/relationships/notesSlide" Target="../notesSlides/notesSlide8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1.xml.rels><?xml version="1.0" encoding="UTF-8" standalone="yes"?>
<Relationships xmlns="http://schemas.openxmlformats.org/package/2006/relationships"><Relationship Id="rId3" Type="http://schemas.openxmlformats.org/officeDocument/2006/relationships/notesSlide" Target="../notesSlides/notesSlide81.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2.xml.rels><?xml version="1.0" encoding="UTF-8" standalone="yes"?>
<Relationships xmlns="http://schemas.openxmlformats.org/package/2006/relationships"><Relationship Id="rId3" Type="http://schemas.openxmlformats.org/officeDocument/2006/relationships/notesSlide" Target="../notesSlides/notesSlide8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3.xml.rels><?xml version="1.0" encoding="UTF-8" standalone="yes"?>
<Relationships xmlns="http://schemas.openxmlformats.org/package/2006/relationships"><Relationship Id="rId5" Type="http://schemas.openxmlformats.org/officeDocument/2006/relationships/notesSlide" Target="../notesSlides/notesSlide83.xml"/><Relationship Id="rId4" Type="http://schemas.openxmlformats.org/officeDocument/2006/relationships/slideLayout" Target="../slideLayouts/slideLayout2.xml"/><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image" Target="../media/image3.jpeg"/></Relationships>
</file>

<file path=ppt/slides/_rels/slide84.xml.rels><?xml version="1.0" encoding="UTF-8" standalone="yes"?>
<Relationships xmlns="http://schemas.openxmlformats.org/package/2006/relationships"><Relationship Id="rId4" Type="http://schemas.openxmlformats.org/officeDocument/2006/relationships/notesSlide" Target="../notesSlides/notesSlide84.xml"/><Relationship Id="rId3" Type="http://schemas.openxmlformats.org/officeDocument/2006/relationships/slideLayout" Target="../slideLayouts/slideLayout2.xml"/><Relationship Id="rId2" Type="http://schemas.openxmlformats.org/officeDocument/2006/relationships/image" Target="../media/image33.png"/><Relationship Id="rId1" Type="http://schemas.openxmlformats.org/officeDocument/2006/relationships/image" Target="../media/image3.jpeg"/></Relationships>
</file>

<file path=ppt/slides/_rels/slide85.xml.rels><?xml version="1.0" encoding="UTF-8" standalone="yes"?>
<Relationships xmlns="http://schemas.openxmlformats.org/package/2006/relationships"><Relationship Id="rId3" Type="http://schemas.openxmlformats.org/officeDocument/2006/relationships/notesSlide" Target="../notesSlides/notesSlide8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6.xml.rels><?xml version="1.0" encoding="UTF-8" standalone="yes"?>
<Relationships xmlns="http://schemas.openxmlformats.org/package/2006/relationships"><Relationship Id="rId3" Type="http://schemas.openxmlformats.org/officeDocument/2006/relationships/notesSlide" Target="../notesSlides/notesSlide86.xml"/><Relationship Id="rId2" Type="http://schemas.openxmlformats.org/officeDocument/2006/relationships/slideLayout" Target="../slideLayouts/slideLayout1.xml"/><Relationship Id="rId1" Type="http://schemas.openxmlformats.org/officeDocument/2006/relationships/image" Target="../media/image2.GIF"/></Relationships>
</file>

<file path=ppt/slides/_rels/slide87.xml.rels><?xml version="1.0" encoding="UTF-8" standalone="yes"?>
<Relationships xmlns="http://schemas.openxmlformats.org/package/2006/relationships"><Relationship Id="rId3" Type="http://schemas.openxmlformats.org/officeDocument/2006/relationships/notesSlide" Target="../notesSlides/notesSlide87.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8.xml.rels><?xml version="1.0" encoding="UTF-8" standalone="yes"?>
<Relationships xmlns="http://schemas.openxmlformats.org/package/2006/relationships"><Relationship Id="rId3" Type="http://schemas.openxmlformats.org/officeDocument/2006/relationships/notesSlide" Target="../notesSlides/notesSlide88.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89.xml.rels><?xml version="1.0" encoding="UTF-8" standalone="yes"?>
<Relationships xmlns="http://schemas.openxmlformats.org/package/2006/relationships"><Relationship Id="rId3" Type="http://schemas.openxmlformats.org/officeDocument/2006/relationships/notesSlide" Target="../notesSlides/notesSlide8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0.xml.rels><?xml version="1.0" encoding="UTF-8" standalone="yes"?>
<Relationships xmlns="http://schemas.openxmlformats.org/package/2006/relationships"><Relationship Id="rId3" Type="http://schemas.openxmlformats.org/officeDocument/2006/relationships/notesSlide" Target="../notesSlides/notesSlide90.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1.xml.rels><?xml version="1.0" encoding="UTF-8" standalone="yes"?>
<Relationships xmlns="http://schemas.openxmlformats.org/package/2006/relationships"><Relationship Id="rId4" Type="http://schemas.openxmlformats.org/officeDocument/2006/relationships/notesSlide" Target="../notesSlides/notesSlide91.xml"/><Relationship Id="rId3" Type="http://schemas.openxmlformats.org/officeDocument/2006/relationships/slideLayout" Target="../slideLayouts/slideLayout2.xml"/><Relationship Id="rId2" Type="http://schemas.openxmlformats.org/officeDocument/2006/relationships/image" Target="../media/image34.png"/><Relationship Id="rId1" Type="http://schemas.openxmlformats.org/officeDocument/2006/relationships/image" Target="../media/image3.jpeg"/></Relationships>
</file>

<file path=ppt/slides/_rels/slide92.xml.rels><?xml version="1.0" encoding="UTF-8" standalone="yes"?>
<Relationships xmlns="http://schemas.openxmlformats.org/package/2006/relationships"><Relationship Id="rId3" Type="http://schemas.openxmlformats.org/officeDocument/2006/relationships/notesSlide" Target="../notesSlides/notesSlide92.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3.xml.rels><?xml version="1.0" encoding="UTF-8" standalone="yes"?>
<Relationships xmlns="http://schemas.openxmlformats.org/package/2006/relationships"><Relationship Id="rId3" Type="http://schemas.openxmlformats.org/officeDocument/2006/relationships/notesSlide" Target="../notesSlides/notesSlide93.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4.xml.rels><?xml version="1.0" encoding="UTF-8" standalone="yes"?>
<Relationships xmlns="http://schemas.openxmlformats.org/package/2006/relationships"><Relationship Id="rId3" Type="http://schemas.openxmlformats.org/officeDocument/2006/relationships/notesSlide" Target="../notesSlides/notesSlide94.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5.xml.rels><?xml version="1.0" encoding="UTF-8" standalone="yes"?>
<Relationships xmlns="http://schemas.openxmlformats.org/package/2006/relationships"><Relationship Id="rId3" Type="http://schemas.openxmlformats.org/officeDocument/2006/relationships/notesSlide" Target="../notesSlides/notesSlide95.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6.xml.rels><?xml version="1.0" encoding="UTF-8" standalone="yes"?>
<Relationships xmlns="http://schemas.openxmlformats.org/package/2006/relationships"><Relationship Id="rId3" Type="http://schemas.openxmlformats.org/officeDocument/2006/relationships/notesSlide" Target="../notesSlides/notesSlide96.xml"/><Relationship Id="rId2" Type="http://schemas.openxmlformats.org/officeDocument/2006/relationships/slideLayout" Target="../slideLayouts/slideLayout2.xml"/><Relationship Id="rId1" Type="http://schemas.openxmlformats.org/officeDocument/2006/relationships/image" Target="../media/image3.jpeg"/></Relationships>
</file>

<file path=ppt/slides/_rels/slide97.xml.rels><?xml version="1.0" encoding="UTF-8" standalone="yes"?>
<Relationships xmlns="http://schemas.openxmlformats.org/package/2006/relationships"><Relationship Id="rId4" Type="http://schemas.openxmlformats.org/officeDocument/2006/relationships/notesSlide" Target="../notesSlides/notesSlide97.xml"/><Relationship Id="rId3" Type="http://schemas.openxmlformats.org/officeDocument/2006/relationships/slideLayout" Target="../slideLayouts/slideLayout2.xml"/><Relationship Id="rId2" Type="http://schemas.openxmlformats.org/officeDocument/2006/relationships/image" Target="../media/image35.png"/><Relationship Id="rId1" Type="http://schemas.openxmlformats.org/officeDocument/2006/relationships/image" Target="../media/image3.jpeg"/></Relationships>
</file>

<file path=ppt/slides/_rels/slide98.xml.rels><?xml version="1.0" encoding="UTF-8" standalone="yes"?>
<Relationships xmlns="http://schemas.openxmlformats.org/package/2006/relationships"><Relationship Id="rId4" Type="http://schemas.openxmlformats.org/officeDocument/2006/relationships/notesSlide" Target="../notesSlides/notesSlide98.xml"/><Relationship Id="rId3" Type="http://schemas.openxmlformats.org/officeDocument/2006/relationships/slideLayout" Target="../slideLayouts/slideLayout2.xml"/><Relationship Id="rId2" Type="http://schemas.openxmlformats.org/officeDocument/2006/relationships/image" Target="../media/image36.png"/><Relationship Id="rId1" Type="http://schemas.openxmlformats.org/officeDocument/2006/relationships/image" Target="../media/image3.jpeg"/></Relationships>
</file>

<file path=ppt/slides/_rels/slide99.xml.rels><?xml version="1.0" encoding="UTF-8" standalone="yes"?>
<Relationships xmlns="http://schemas.openxmlformats.org/package/2006/relationships"><Relationship Id="rId3" Type="http://schemas.openxmlformats.org/officeDocument/2006/relationships/notesSlide" Target="../notesSlides/notesSlide99.xml"/><Relationship Id="rId2" Type="http://schemas.openxmlformats.org/officeDocument/2006/relationships/slideLayout" Target="../slideLayouts/slideLayout2.xml"/><Relationship Id="rId1"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rotWithShape="1">
          <a:blip r:embed="rId1">
            <a:alphaModFix amt="14000"/>
          </a:blip>
          <a:stretch>
            <a:fillRect/>
          </a:stretch>
        </a:blipFill>
        <a:effectLst/>
      </p:bgPr>
    </p:bg>
    <p:spTree>
      <p:nvGrpSpPr>
        <p:cNvPr id="1" name=""/>
        <p:cNvGrpSpPr/>
        <p:nvPr/>
      </p:nvGrpSpPr>
      <p:grpSpPr>
        <a:xfrm>
          <a:off x="0" y="0"/>
          <a:ext cx="0" cy="0"/>
          <a:chOff x="0" y="0"/>
          <a:chExt cx="0" cy="0"/>
        </a:xfrm>
      </p:grpSpPr>
      <p:sp>
        <p:nvSpPr>
          <p:cNvPr id="2" name="标题 1"/>
          <p:cNvSpPr>
            <a:spLocks noGrp="1"/>
          </p:cNvSpPr>
          <p:nvPr>
            <p:ph type="ctrTitle"/>
          </p:nvPr>
        </p:nvSpPr>
        <p:spPr>
          <a:xfrm>
            <a:off x="990600" y="1782445"/>
            <a:ext cx="102108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pPr fontAlgn="auto">
              <a:lnSpc>
                <a:spcPct val="200000"/>
              </a:lnSpc>
            </a:pPr>
            <a:r>
              <a:rPr lang="zh-CN" altLang="zh-CN" sz="6700" b="1" dirty="0">
                <a:solidFill>
                  <a:schemeClr val="tx1"/>
                </a:solidFill>
                <a:latin typeface="Adobe 黑体 Std R" panose="020B0400000000000000" pitchFamily="34" charset="-122"/>
                <a:ea typeface="Adobe 黑体 Std R" panose="020B0400000000000000" pitchFamily="34" charset="-122"/>
              </a:rPr>
              <a:t>综合布线</a:t>
            </a:r>
            <a:r>
              <a:rPr lang="zh-CN" altLang="zh-CN" sz="6700" b="1" dirty="0">
                <a:solidFill>
                  <a:schemeClr val="tx1"/>
                </a:solidFill>
                <a:latin typeface="Adobe 黑体 Std R" panose="020B0400000000000000" pitchFamily="34" charset="-122"/>
                <a:ea typeface="Adobe 黑体 Std R" panose="020B0400000000000000" pitchFamily="34" charset="-122"/>
              </a:rPr>
              <a:t>技术项目教程</a:t>
            </a:r>
            <a:endParaRPr lang="zh-CN" altLang="zh-CN" sz="4800" b="1" dirty="0">
              <a:solidFill>
                <a:schemeClr val="tx1"/>
              </a:solidFill>
              <a:latin typeface="Adobe 黑体 Std R" panose="020B0400000000000000" pitchFamily="34" charset="-122"/>
              <a:ea typeface="Adobe 黑体 Std R" panose="020B0400000000000000" pitchFamily="34"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6" name="文本框 5"/>
          <p:cNvSpPr txBox="1"/>
          <p:nvPr/>
        </p:nvSpPr>
        <p:spPr>
          <a:xfrm>
            <a:off x="528131" y="514076"/>
            <a:ext cx="11135738" cy="59080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3.</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选择线材、管材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系统设计时，全系统所选的电缆线、连接硬件、跳线、连接线等必须与所选定的类别相一致。如果是5类系统，则全部有关设备和电缆都是5类的。如果系统采用屏蔽措施，则所有产品都是屏蔽型的，且保证良好的施工和接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4.</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工程施工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(1)施工准备阶段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施工准备阶段的工作包括：①施工图的编制与审核;②施工预算;③编制施工组织设计及施工方案的编写设备/材料的采购与定作;④工程施工工具与设施的准备以及施工队伍的组织准备等。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(2)施工阶段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施工阶段的工作包括：①配合土建和装修施工，预埋管线管路;②固定与土建施工有关的支持固定件;③固定配线箱及配电柜等;④随土建工程的进度逐步进行各子系统设备安装与线路敷设;⑤各子系统检验测试等。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(3)竣工验收阶段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竣工验收阶段的工作包括：①系统调试及投入正常运行;②完成全部测试报告及竣工文件;③汇集建设单位、施工单位及质量监督部门审查;④现场验收;⑤针对有行业管理的专项系统完成行业主管部门的验收。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09600" y="390525"/>
            <a:ext cx="10972165"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7.安装网络配线架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网络配线架的安装步骤与通信跳线架的安装步骤类似，网络配线架的安装要求如下。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1)在机柜内部安装配线架前，首先要进行设备位置规划或按照图纸规定确定位置，统一考虑机柜内部的跳线架、配线架、理线环、交换机等设备。同时考虑配线架与交换机之间跳线方便。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缆线采用地面出线方式时，一般缆线从机柜底部穿入机柜内部，配线架宜安装在机柜下部。采取桥架出线方式时，一般缆线从机柜顶部穿入机柜内部，配线架宜安装在机柜上部。缆线从机柜侧面穿入机柜内部时，配线架宜安装在机柜中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3)配线架应该安装在左右对应的孔中，水平误差不大于2mm，更不允许左右孔错位安装。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09600" y="390525"/>
            <a:ext cx="10972165"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8.安装理线架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在配线子系统施工时，理线架总是伴随配线架存在的，主要用途是帮助整理缆线。机柜内设备之间的安装距离至少留1U 的空间，便于设备的散热。理线架直接固定安装在网络机柜的立柱上。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9.弯管成形线管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1)将与管规格相配套的弯管弹簧插入管内。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2)将弯管弹簧插入到需要弯曲的部位，如果管路长度大于弯管弹簧的长度，可用铁丝拴牢弹簧的一端，拉到合适的位置。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3)用两手抓住弯管弹簧的两端位置，用力弯管子或使用膝盖顶住被弯曲部位，逐渐弯出所需要的弯度。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4)取出弯管器。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6</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垂直干线子系统的设计与实施</a:t>
            </a:r>
            <a:endParaRPr altLang="zh-CN" sz="4400" u="sng" dirty="0">
              <a:solidFill>
                <a:schemeClr val="tx1"/>
              </a:solidFill>
            </a:endParaRPr>
          </a:p>
        </p:txBody>
      </p:sp>
    </p:spTree>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6.1　任务描述</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幻想科技有限公司位于某大楼的1~4层，该4层楼共有35个房间，根据用户要求需设136个信息点，其中数据点68个、电话语音点68个，除了监控点需要屏蔽6类双绞线外，其余各点都用超5类双绞线进行网络综合布线，最终要能够满足用户电话、计算机、监控等设备的使用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6.2　任务分析</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在进行垂直干线子系统施工时，我们需要确认以下信息：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1)在建筑物的各楼层中是否都设置了分配线间? 如果部分楼层没有，该楼层的缆线汇总点在哪里?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2)该建筑物的设备间在哪里?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3)所有施工内容中选用哪种缆线类型?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4)各分配线间与设备间的缆线路由是什么? 采用竖井，还是电缆孔或电缆井?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5)如果采用竖井，是否与强电合用?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6)如果采用电缆孔或者电缆井，楼层切割位置是否合理?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7)所有信息点距离配线间的最长距离是否超过90m? 如果超过，如何处理?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8)配线架端接信息点采用哪种类型的端接设备?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6.3　相关知识</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8131" y="1531346"/>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1.垂直干线子系统概述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垂直干线子系统是综合布线系统中非常关键的组成部分，它由设备间子系统与管理间子系统的引入口之间的布线组成，采用大对数电缆或光缆，两端分别连接在设备间和楼层配线间的配线架上。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2.网络拓扑结构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垂直干线子系统的结构是一个星形结构。垂直干线子系统的任务是通过建筑物内部的传输电缆，把各个服务接线间的信号传送到设备间，直到传送到最终接口，再通往外部网络，如图6-1所示。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94933" y="88293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6.3.1　垂直干线子系统的组成</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2" name="图片 1"/>
          <p:cNvPicPr>
            <a:picLocks noChangeAspect="1"/>
          </p:cNvPicPr>
          <p:nvPr/>
        </p:nvPicPr>
        <p:blipFill>
          <a:blip r:embed="rId2"/>
          <a:stretch>
            <a:fillRect/>
          </a:stretch>
        </p:blipFill>
        <p:spPr>
          <a:xfrm>
            <a:off x="3750945" y="4304665"/>
            <a:ext cx="4689475" cy="2025015"/>
          </a:xfrm>
          <a:prstGeom prst="rect">
            <a:avLst/>
          </a:prstGeom>
        </p:spPr>
      </p:pic>
    </p:spTree>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685" y="725805"/>
            <a:ext cx="10922635"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3.垂直干线子系统的设计要点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垂直干线子系统的线缆直接连接着几十或几百个用户，因此一旦干线电缆发生故障，则影响巨大。为此，我们必须十分重视干线子系统的设计工作。根据综合布线的标准及规范，应按下列设计要点进行干线子系统的设计工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1)确定每层楼的干线要求。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2)确定整座楼的干线要求。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3)确定从楼层到设备间的干线电缆路由。</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4)确定干线接线间的接合方法。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5)选定干线电缆的长度。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6)确定敷设附加横向电缆时的支撑结构。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44641" y="1054461"/>
            <a:ext cx="11135738"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1.确定干线缆线的类型及线对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干线子系统缆线主要有铜缆和光缆两种类型，具体要根据布线环境的限制和用户对综合布线系统设计等级的考虑来选择。</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2.干线子系统布线缆线的类型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根据建筑物的结构特点以及应用系统的类型，决定选用干线缆线的类型。在干线子系统设计时常用以下5种缆线：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1)4对双绞线电缆(UTP或STP)。</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2)100Ω大对数对绞电缆(UTF或STP)。</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3)62.5/125μm 多模光缆。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4)8.3/125μm 单模光缆。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5)75Ω有线电视同轴电缆。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6.3.2　垂直干线子系统线缆类型的选择</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0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44641" y="1054461"/>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垂直缆线的布线路由的选择主要依据建筑的结构以及建筑物内预埋的管道而定。目前垂直的干线布线路由主要采用电缆孔和电缆井两种方法。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1.电缆孔方法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干线通道中所用的电缆孔是很短的管道，通常用直径为10cm 的金属管做成。它们嵌在混凝土地板中，这是在浇注混凝土地板时嵌入的，比地板表面高出2.5~10cm。电缆往往捆在钢绳上，而钢绳又固定到墙上已铆好的金属条上。当配线间上下都对齐时，一般采用电缆孔方法，如图6-2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6.3.3　垂直干线子系统的布线路由</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2" name="图片 1"/>
          <p:cNvPicPr>
            <a:picLocks noChangeAspect="1"/>
          </p:cNvPicPr>
          <p:nvPr/>
        </p:nvPicPr>
        <p:blipFill>
          <a:blip r:embed="rId2"/>
          <a:stretch>
            <a:fillRect/>
          </a:stretch>
        </p:blipFill>
        <p:spPr>
          <a:xfrm>
            <a:off x="4248785" y="3639185"/>
            <a:ext cx="3693795" cy="2924175"/>
          </a:xfrm>
          <a:prstGeom prst="rect">
            <a:avLst/>
          </a:prstGeom>
        </p:spPr>
      </p:pic>
    </p:spTree>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412750"/>
            <a:ext cx="5410200" cy="59080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2.电缆井方法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电缆井方法常用于干线通道。电缆井是指在每层楼板上开出一些方孔，使电缆可以穿过这些电缆并从某层楼伸到相邻的楼层，如图6-3所示。电缆井的大小依所用电缆的数量而定。与电缆孔方法一样，电缆也是捆在或箍在支撑用的钢绳上，钢绳靠墙上金属条或地板三脚架固定住。离电缆井很近的墙上立式金属架可以支撑很多电缆。电缆井的选择性非常灵活，可以让粗细不同的各种电缆以任何组合方式通过。电缆井方法虽然比电缆孔方法灵活，但在原有建筑物中开电缆井安装电缆造价较高，它的另一个缺点是使用的电缆井很难防火。如果在安装过程中没有采取措施防止损坏楼板支撑件，则楼板的结构完整性将受到破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3" name="图片 2"/>
          <p:cNvPicPr>
            <a:picLocks noChangeAspect="1"/>
          </p:cNvPicPr>
          <p:nvPr/>
        </p:nvPicPr>
        <p:blipFill>
          <a:blip r:embed="rId2"/>
          <a:stretch>
            <a:fillRect/>
          </a:stretch>
        </p:blipFill>
        <p:spPr>
          <a:xfrm>
            <a:off x="6598285" y="1130935"/>
            <a:ext cx="4819015" cy="4056380"/>
          </a:xfrm>
          <a:prstGeom prst="rect">
            <a:avLst/>
          </a:prstGeo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6" name="文本框 5"/>
          <p:cNvSpPr txBox="1"/>
          <p:nvPr/>
        </p:nvSpPr>
        <p:spPr>
          <a:xfrm>
            <a:off x="528131" y="514076"/>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验收测试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工程竣工后，为保证系统符合设计要求，确保信息畅通和高速传递，对系统的调测是布线工程最主要的一环，必须采用专用测试仪器对系统的各条链路进行检测，以便于评定综合布线系统的信号传输质量及工程质量。用于检测铜缆的设备必须选择符合TSB－67标准的Ⅱ精度专业级线缆认证测试仪(包括信道及基本链路的测试)，仪器应具备线缆故障定位、故障分析及自动储存测试结果并可客观地将其打印输出的功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6.</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文档管理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文档资料是布线工程结算、开通和维护的重要依据，应包括电缆的编号、信息插座的编号、交接间配线电缆与干线电缆的跳接关系、配线架与交换机端口的对应关系，以及施工记录资料等。最好建立电子文档，便于以后的维护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1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44641" y="1054461"/>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在确定干线缆线类型后，便可以进一步确定每个楼层的干线容量。一般而言，在确定每层楼的干线类型和数量时，都要根据楼层配线子系统所有的语音、数据、图像等信息插座的数量来进行计算，具体计算的原则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1)语音干线可按一个电话信息插座至少配1个线对的原则进行计算。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2)计算机网络干线线对容量计算原则是，电缆干线按24个信息插座配对2对对绞线。每一个交换机或交换机群配对4对对绞线，光缆干线按每48个信息插座配2芯光纤。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3)当楼层信息插座较少时，在规定长度范围内，可以多个楼层共用交换机，并合并计算光纤芯数。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4)如有光纤到用户桌面的情况，光缆直接从设备间引至用户桌面，干线光缆芯数应不包含这种情况下的光缆芯数。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5)主干系统应留有足够的余量，以作为主干链路的备份，确保主干系统的可靠性。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6.3.4　垂直干线子系统缆线容量的计算</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865866"/>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以25对缆线为例说明。缆线有5个基本颜色，顺序为白、红、黑、黄、紫，每个基本颜色里面又包括5种颜色顺序，分别为蓝、橙、绿、棕、灰，那么所有的线对1~25对的排序为白蓝、白橙、白绿、白棕、白灰</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紫蓝、紫橙、紫绿、紫棕、紫灰。在100对缆线里面用蓝、橙、绿、棕四色的丝带分成4个25对分组，每个分组再按上面的方式相互缠绕，我们就可以区分出100条线对。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6.3.5　大对数电缆的线序</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528131" y="3349351"/>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垂直干线子系统的设计步骤一般如下：首先进行需求分析，与用户进行充分的技术交流，并了解建筑物用途，然后认真阅读建筑物设计图纸，确定管理间位置和信息点数量，其次进行初步规划和设计，确定每条垂直系统布线路径，最后确定布线材料规格和数量，列出材料规格和数量统计表。综合布线垂直干线子系统设计的一般工作流程如图6-4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11200" y="2825750"/>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6.3.6　垂直干线子系统的设计步骤</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4" name="图片 3"/>
          <p:cNvPicPr>
            <a:picLocks noChangeAspect="1"/>
          </p:cNvPicPr>
          <p:nvPr/>
        </p:nvPicPr>
        <p:blipFill>
          <a:blip r:embed="rId2"/>
          <a:stretch>
            <a:fillRect/>
          </a:stretch>
        </p:blipFill>
        <p:spPr>
          <a:xfrm>
            <a:off x="2397125" y="5293360"/>
            <a:ext cx="7723505" cy="958850"/>
          </a:xfrm>
          <a:prstGeom prst="rect">
            <a:avLst/>
          </a:prstGeom>
        </p:spPr>
      </p:pic>
    </p:spTree>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691241"/>
            <a:ext cx="11135738"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1.需求分析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需求分析是综合布线系统设计的首项重要工作，垂直干线子系统是综合布线系统工程中最重要的一个子系统，直接决定每个信息点的稳定性和传输速度，主要涉及布线路径、布线方式和材料的选择，对后续水平子系统的施工是非常重要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2.技术交流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在进行需求分析后，要与用户进行技术交流，这是非常必要的。不仅要与技术负责人交流，也要与项目或者行政负责人进行交流，进一步充分、广泛地了解用户的需求，特别是未来的发展需求。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3.阅读建筑物图纸</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索取和认真阅读建筑物设计图纸是不能省略的程序，通过阅读建筑物图纸掌握建筑物的土建结构、强电路径、弱电路径，重点掌握在综合布线路径上的电器设备、电源插座、暗埋管线等。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1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658856"/>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4.规划和设计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(1)确定干线线缆的类型及线对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(2)垂直干线子系统路径的选择</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(3)线缆容量配置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(4)垂直干线子系统缆线敷设保护方式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(5)垂直子系统干线线缆的交接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(6)垂直子系统干线线缆的端接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(7)确定干线子系统通道规模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1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6.4　任务实施</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685" y="882650"/>
            <a:ext cx="6974205"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经过现场勘察，幻想科技有限公司综合布线设计平面图如图6-9和图6-10所示，在每层楼的第一间房间以墙柜的方式设置分配线间，设备间设置在一楼，放置一个42U 的立式机柜。所有缆线从各工作区的墙面信息模块先汇集到各楼层的分配线间墙柜，然后将各墙柜线路与设备间机柜相连接，如图6-11所示。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3" name="图片 2"/>
          <p:cNvPicPr>
            <a:picLocks noChangeAspect="1"/>
          </p:cNvPicPr>
          <p:nvPr/>
        </p:nvPicPr>
        <p:blipFill>
          <a:blip r:embed="rId2"/>
          <a:stretch>
            <a:fillRect/>
          </a:stretch>
        </p:blipFill>
        <p:spPr>
          <a:xfrm>
            <a:off x="694690" y="3474085"/>
            <a:ext cx="4438650" cy="2819400"/>
          </a:xfrm>
          <a:prstGeom prst="rect">
            <a:avLst/>
          </a:prstGeom>
        </p:spPr>
      </p:pic>
      <p:pic>
        <p:nvPicPr>
          <p:cNvPr id="4" name="图片 3"/>
          <p:cNvPicPr>
            <a:picLocks noChangeAspect="1"/>
          </p:cNvPicPr>
          <p:nvPr/>
        </p:nvPicPr>
        <p:blipFill>
          <a:blip r:embed="rId3"/>
          <a:stretch>
            <a:fillRect/>
          </a:stretch>
        </p:blipFill>
        <p:spPr>
          <a:xfrm>
            <a:off x="6712585" y="3474085"/>
            <a:ext cx="4400550" cy="2819400"/>
          </a:xfrm>
          <a:prstGeom prst="rect">
            <a:avLst/>
          </a:prstGeom>
        </p:spPr>
      </p:pic>
      <p:pic>
        <p:nvPicPr>
          <p:cNvPr id="6" name="图片 5"/>
          <p:cNvPicPr>
            <a:picLocks noChangeAspect="1"/>
          </p:cNvPicPr>
          <p:nvPr/>
        </p:nvPicPr>
        <p:blipFill>
          <a:blip r:embed="rId4"/>
          <a:stretch>
            <a:fillRect/>
          </a:stretch>
        </p:blipFill>
        <p:spPr>
          <a:xfrm>
            <a:off x="8086725" y="537845"/>
            <a:ext cx="3257550" cy="2228850"/>
          </a:xfrm>
          <a:prstGeom prst="rect">
            <a:avLst/>
          </a:prstGeom>
        </p:spPr>
      </p:pic>
    </p:spTree>
  </p:cSld>
  <p:clrMapOvr>
    <a:masterClrMapping/>
  </p:clrMapOvr>
</p:sld>
</file>

<file path=ppt/slides/slide11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865866"/>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干线子系统施工前，必须根据给定的系统结构图，到施工现场确定具体的路由线路。项目中，施工人员到现场确定竖井内管槽的位置，因为竖井中有强电线路，所以用于敷设大对数线的管槽要与强电管槽保持一定的距离，避免强电的干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6.4.1　规划缆线路由</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528131" y="2886436"/>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垂直干线是建筑物的主要缆线，它为从设备间到每层楼上的管理间之间传输信号提供通路。干线子系统的布线方式有垂直型的，也有水平型的，这主要根据建筑的结构而定。大多数建筑物都是垂直向高空发展的，因此很多情况下会采用垂直型的布线方式。但是也有很多建筑物是横向发展，如飞机场候机厅、工厂仓库等建筑，这时也会采用水平型的主干布线方式。因此主干缆线的布线路由既可能是垂直型的，也可能是水平型的，或是两者的综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11200" y="2315210"/>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6.4.2　敷设竖井通道缆线</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1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691241"/>
            <a:ext cx="11135738"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1.向下垂放缆线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向下垂放缆线的一般步骤如下：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1)把缆线卷轴放到最顶层。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2)在离房子的开口(孔洞处)3~4m 处安装缆线卷轴，并从卷轴顶部馈线。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3)在缆线卷轴处安排所需的布线施工人员(人数视卷轴尺寸及缆线质量而定)，另外，每层楼上要有一个工人，以便引寻下垂的缆线。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4)旋转卷轴，将缆线从卷轴上拉出。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5)将拉出的缆线引导进竖井中的孔洞。在此之前，先在孔洞中安放一个塑料的套状保护物，以防止孔洞不光滑的边缘擦破缆线的外皮。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6)慢慢地从卷轴上放缆线并进入孔洞向下垂放，注意速度不要过快。</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7)继续放线，直到下一层布线人员将缆线引到下一个孔洞。</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8)按前面的步骤继续慢慢地放线，并将缆线引入各层的孔洞，直至缆线到达指定楼层进入横向通道。</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1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216535" y="889000"/>
            <a:ext cx="11975465"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2.向上牵引缆线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向上牵引缆线需要使用电动牵引绞车，其主要步骤如下。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1)按照缆线的质量，选定绞车型号，并按绞车制造厂家的说明书进行操作，先往绞车中穿一条绳子。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2)启动绞车，并往下垂放一条拉绳(确认此拉绳的强度能保护牵引缆线)，直到安放缆线的底层。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3)如果缆线上有一个拉眼，则将绳子连接到此拉眼上。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4)启动绞车，慢慢地将缆线通过各层的孔向上牵引。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5)缆线的末端到达顶层时，停止绞车。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6)在地板孔边沿上用夹具将缆线固定。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7)当所有连接制作好之后，从绞车上释放缆线的末端。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1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723900" y="1003935"/>
            <a:ext cx="9869805"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3.绑扎缆线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干线子系统敷设缆线时，由于缆线量大，应对缆线进行绑扎。本任务中，由于我们采用的是25对大对数缆线，数量不多，可以不用进行绑扎。但是在规模较大的干线子系统项目施工中，绑扎是必须进行的，所以在此说明绑扎时的一些注意事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1)在绑扎缆线的时候应该按照楼层进行分组绑扎。</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2)对绞电缆、光缆及其他信号电缆应根据缆线的类别、数量、缆径、缆线芯数分束绑扎。</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3)绑扎间距不宜大于1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m，间距应均匀，防止缆线因重量产生拉力造成缆线变形，并且不宜绑扎过紧或使缆线受到挤压。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7</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建筑群子系统的设计与实施</a:t>
            </a:r>
            <a:endParaRPr altLang="zh-CN" sz="4400" u="sng" dirty="0">
              <a:solidFill>
                <a:schemeClr val="tx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lang="en-US" sz="2500" b="0" i="0" u="none" strike="noStrike" baseline="0" dirty="0">
                <a:latin typeface="Adobe 黑体 Std R" panose="020B0400000000000000" pitchFamily="34" charset="-122"/>
                <a:ea typeface="Adobe 黑体 Std R" panose="020B0400000000000000" pitchFamily="34" charset="-122"/>
              </a:rPr>
              <a:t>1.</a:t>
            </a:r>
            <a:r>
              <a:rPr sz="2500" b="0" i="0" u="none" strike="noStrike" baseline="0" dirty="0">
                <a:latin typeface="Adobe 黑体 Std R" panose="020B0400000000000000" pitchFamily="34" charset="-122"/>
                <a:ea typeface="Adobe 黑体 Std R" panose="020B0400000000000000" pitchFamily="34" charset="-122"/>
              </a:rPr>
              <a:t>2</a:t>
            </a:r>
            <a:r>
              <a:rPr sz="2500" b="0" i="0" u="none" strike="noStrike" baseline="0" dirty="0">
                <a:latin typeface="Adobe 黑体 Std R" panose="020B0400000000000000" pitchFamily="34" charset="-122"/>
                <a:ea typeface="Adobe 黑体 Std R" panose="020B0400000000000000" pitchFamily="34" charset="-122"/>
              </a:rPr>
              <a:t>　综合布线的定义及标准体系</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86348" y="115153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综合布线的定义</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496" y="1879961"/>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目前所说综合布线系统，是指综合布线是一种模块化的、灵活性极高的建筑物内或建筑群之间的信息传输通道。通过它可使话音设备、数据设备、交换设备及各种控制设备与信息管理系统连接起来，同时也使这些设备与外部通信网络相连的综合布线。它还包括建筑物外部网络或电信线路的连接点与应用系统设备之间的所有线缆及相关的连接部件。综合布线由不同系列和规格的部件组成，其中包括：传输介质、相关连接硬件(如配线架、连接器、插座、插头、适配器)以及电气保护设备等。这些部件可用来构建各种子系统，它们都有各自的具体用途，不仅易于实施，而且能随需求的变化而平稳升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2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7.1　任务描述</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以校园综合布线系统的设计为例，综合布线建筑群子系统的设计主要有以下步骤：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1)确定敷设现场的特点，包括确定整个工地的大小、工地的地界、建筑物的数量等。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2)确定电缆系统的一般参数，包括确认起点、端接点位置、所涉及的建筑物及每座建筑物的层数、每个端接点所需的双绞线的对数、有多个端接点的每座建筑物所需的双绞线总对数等。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3)确定建筑物的电缆入口。</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4)确定明显障碍物的位置，包括确定土壤类型、电缆的布线方法、地下公用设施的位置，查清拟定的电缆路由中沿线各个障碍物位置或地理条件及对管道的要求等。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5)确定主电缆路由和备用电缆路由，包括确定可能的电缆结构，所有建筑物是否共用一根电缆，查清在电缆路由中哪些地方需要获准后才能通过，以及选定最佳路由方案等。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选择所需电缆的类型和规格，包括确定电缆长度，画出最终的结构图，画出所选定路由的位置和挖沟详图，确定入口管道的规格，选择每种设计方案所需的专用电缆，保证电缆可进入口管道，以及应选择其规格和材料、规格、长度和类型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882376"/>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7)确定每种选择方案所需的劳务成本，包括确定布线时间，计算总时间、每种设计方案的成本(用总时间乘以当地的工时费来确定成本)。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8)确定每种选择方案的材料成本，包括确定电缆成本、所有支持结构的成本、所有支撑硬件的成本等。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选择最经济、最实用的设计方案。把每种选择方案的劳务费成本加在一起，得到每种方案的总成本;比较各种方案的总成本，选择成本较低者;确定比较经济方案是否有重大缺点，以致抵消了经济上的优点。如果发生这种情况，应取消此方案，考虑经济性较好的设计方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2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7.2　相关知识</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8131" y="1531346"/>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建筑群子系统也称楼宇管理子系统。一个企业、某政府机关或学校校园可能分散在几幢相邻建筑物或不相邻建筑物内。彼此之间的语音、数据、图像和监控等系统可用传输介质和各种支持设备(硬件)连接在一起。连接各建筑物之间的传输介质和各种支持设备(硬件)组成一个建筑群综合布线系统。连接各建筑物之间的缆线组成建筑群子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94690" y="8826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7.2.1　建筑群子系统的组成及相关硬件设备</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3" name="文本框 2"/>
          <p:cNvSpPr txBox="1"/>
          <p:nvPr/>
        </p:nvSpPr>
        <p:spPr>
          <a:xfrm>
            <a:off x="528131" y="4122146"/>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确定主电缆路由和另选电缆路由，对于每一种待定的路由，确定可能的电缆结构。常用的电缆结构有：①所有建筑物共用一根电缆;②对所有建筑物进行分组，每组单独分配一根电缆;③每个建筑物单用一根电缆。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94690" y="34734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7.2.2　建筑群子系统管槽路由设计</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2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882376"/>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1.管道内布线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管道内布线是一种由管道和人孔组成的地下系统，它把建筑群的各个建筑物进行互连。线缆通过一根或多根管道引线，再穿过基础墙进入建筑物内部，如图7-2所示。管道敷设的深度为46~72cm，或按当地的法规执行。人孔是设在通信系统的线路敷设管道或者井道上的检查孔，可以容纳人通过(钻出去或者钻进去)，以便检查或维修。在电源人孔和通信人孔合用的情况(人孔里有电力电缆)，通信电缆不能在人孔里进行端接，通信管道与电力管道必须用至少8cm 的混凝土或30cm 的压实土层隔开。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3054985" y="3716655"/>
            <a:ext cx="6082665" cy="2481580"/>
          </a:xfrm>
          <a:prstGeom prst="rect">
            <a:avLst/>
          </a:prstGeom>
        </p:spPr>
      </p:pic>
    </p:spTree>
  </p:cSld>
  <p:clrMapOvr>
    <a:masterClrMapping/>
  </p:clrMapOvr>
</p:sld>
</file>

<file path=ppt/slides/slide12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882376"/>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2.电缆沟布线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建筑物之间通常有地下通道，大多数是供暖供水的，利用这些通道来敷设电缆不仅成本低，而且可利用原有的安全设施。如考虑到暖气泄漏等条件，电缆安装时应与供气、供水、供暖的管道保持一定的距离，安装在尽可能高的地方，可根据民用建筑设施的有关条例进行施工，如图7-3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3" name="图片 2"/>
          <p:cNvPicPr>
            <a:picLocks noChangeAspect="1"/>
          </p:cNvPicPr>
          <p:nvPr/>
        </p:nvPicPr>
        <p:blipFill>
          <a:blip r:embed="rId2"/>
          <a:stretch>
            <a:fillRect/>
          </a:stretch>
        </p:blipFill>
        <p:spPr>
          <a:xfrm>
            <a:off x="3277235" y="3210560"/>
            <a:ext cx="5635625" cy="2471420"/>
          </a:xfrm>
          <a:prstGeom prst="rect">
            <a:avLst/>
          </a:prstGeom>
        </p:spPr>
      </p:pic>
    </p:spTree>
  </p:cSld>
  <p:clrMapOvr>
    <a:masterClrMapping/>
  </p:clrMapOvr>
</p:sld>
</file>

<file path=ppt/slides/slide12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487406"/>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3.直埋布线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把电缆或光缆直接埋在地下，到建筑物处经由基础墙上预先布好的电缆孔进入室内。除了穿过基础墙的那部分线缆有导管保护外，线缆其余部分都没有管道的保护。线缆离地面60</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9</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6cm 以上或按当地城建部门的法规处理，并做好路由标志。如果在同一沟内埋入了其他的图像、监控线缆，应设立明显的共用标志。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4.架空布线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架空布线法中，线缆利用电线杆的支撑，沿电线杆的路由走线，连接各个建筑物。架空线缆通常穿入建筑物外墙上的U 形电缆保护套，然后向下(或向上)延伸，从电缆孔进入建筑物内部。为了稳固，要把线缆系在钢丝绳上或使用自支撑线缆。建筑物到最近处的电线杆距离应大于30m。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2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44641" y="1054461"/>
            <a:ext cx="11135738"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1.综合布线产品的选购原则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根据工程的实际需求，并结合资金具体情况，通过查看现场和建筑平面图等资料，计算出线材的用量、信息插座的数目和机柜数目，写出各种产品的使用报告。根据用址情况，再结合产品特性就可选型了，选型应注意遵循以下原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1)产品选型必须与工程实际相结合。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产品选型应符合技术标准，选用的产品应符合我国国情和有关技术标准，包括国际标准、国家标准和行业标准，并应以我国国家或行业标准为依据进行检测和鉴定，未经鉴定合格的设备和器材不得在工程中使用，未经设计单位同意，不应以其他产品代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近期和远期相结合。根据近期信息业务和网络结构的需要，适当考虑今后信息业务种类和数量增加的可能，预留一定的发展余地。但在考虑近远期结合时，不应强求一步到位、贪大求全。要按照信息特点和客观需要，结合工程实际，采取统筹兼顾、因时制宜、逐步到位、分期形成的原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4)技术先进和经济合理相统一。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7.2.3　综合布线产品的选择</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2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396875"/>
            <a:ext cx="10625455"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2.在选购中应注意的问题</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1)不要贪图便宜。选购产品时，要结合自身实际情况，选择性价比高的产品。切忌贪图价格便宜而忽略产品质量。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2)不要盲目推崇国外品牌。同选购所有商品一样，我们在选购网络产品时往往崇拜名牌。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3)使用前要进行抽测。工程收工前，要进行工前检测，对于没有条件进行检测的用户，在选择供应商时最好找那些正规的、有厂商授权的公司，并通过严谨的合同条款保护自己。</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3.建筑群子系统布线线缆的选择</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表7-2是网络应用标准与网络传输介质的对应表，在选择建筑群子系统布线线缆时可以参考。</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2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687070" y="544830"/>
            <a:ext cx="5124450" cy="4057650"/>
          </a:xfrm>
          <a:prstGeom prst="rect">
            <a:avLst/>
          </a:prstGeom>
        </p:spPr>
      </p:pic>
      <p:pic>
        <p:nvPicPr>
          <p:cNvPr id="3" name="图片 2"/>
          <p:cNvPicPr>
            <a:picLocks noChangeAspect="1"/>
          </p:cNvPicPr>
          <p:nvPr/>
        </p:nvPicPr>
        <p:blipFill>
          <a:blip r:embed="rId3"/>
          <a:stretch>
            <a:fillRect/>
          </a:stretch>
        </p:blipFill>
        <p:spPr>
          <a:xfrm>
            <a:off x="6515100" y="358775"/>
            <a:ext cx="5057775" cy="5800725"/>
          </a:xfrm>
          <a:prstGeom prst="rect">
            <a:avLst/>
          </a:prstGeom>
        </p:spPr>
      </p:pic>
    </p:spTree>
  </p:cSld>
  <p:clrMapOvr>
    <a:masterClrMapping/>
  </p:clrMapOvr>
</p:sld>
</file>

<file path=ppt/slides/slide12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44641" y="1054461"/>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目前的网络设备大多采用机架式的结构(多为扁平式，像个抽屉)，如交换机、路由器、硬件防火墙等。这些设备之所以有这样一种结构类型，是因为它们都按国际机柜标准进行设计，这样平面尺寸就基本统一，可一起安装在一个大型的立式标准机柜中。这样做的好处非常明显：一方面可以使设备占用最小的空间，另一方面则便于与其他网络设备的连接和管理，同时机房内也会显得整洁、美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7.2.4　网络中心布局设计</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544006" y="3632561"/>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随着计算机网络技术的发展，校园网站建设已经取得了不小的进展，校园网站的建设改变了传统的教学模式、教学方法以及教学手段，促进了教育观念以及教学思想的转变，大大地开阔了师生的视野。校园网站系统是一个非常庞大且复杂的系统，它不仅为现代化教学以及综合性信息管理和办公化等一系列的应用提供了基本的操作平台，而且能够提供多种的应用服务，使信息及时准确地传递给每个系统。而校园网工程建设主要应用了网络技术中的重要分支技术———局域网技术进行建设与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10565" y="29838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7.2.5　校园服务器群的设计方法</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05373" y="4397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1.2.2</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综合布线的标准体系</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513526" y="924921"/>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布线标准是布线系统产品设计、制造、安装和维护中所应遵循的基本原则。综合布线系统自问世以来已经历了近二十年的历史，这期间，随着信息技术的发展，布线技术也在不断推陈出新;与之相适应，布线系统相关标准的发展也已经历了相当长的时间，国际标准化委员会ISO/IEC、欧洲标准化委员会CENELEC和北美的工业技术标准化委员会TIA/EIA 都在努力制定更新的标准以满足技术和市场的需求。当前国际上主要的综合布线技术标准有北美标准TIA/EIA568-B、国际标准ISO/IEC11801：2002和欧洲标准CENELECEN50173：2002。</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396875"/>
            <a:ext cx="10625455"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1.需求分析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随着计算机、通信以及多媒体技术的发展，网络上的应用更加丰富了。同时，在多媒体教育和管理等方面的需求对校院网络也提出进一步的要求，因此需要一个高速的具有先进的、可扩展的校园计算机网络来适应当前网络技术的发展趋势并满足学校各方面应用的需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3.校园网的布局结构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校园比较大，建筑群比较多，布局也比较分散。因此在设计校园网的结构时要考虑目前实际应用的侧重点。主干网络要以中控室为中心，设置几个交换点，包括中控室、图书馆、教学楼以及宿舍楼，中心交换机和主干交换机采用光纤交换机。校园网的主干即中控室与教学楼、实验楼、图书馆以及宿舍楼之间采用8芯室外光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3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7.3　任务实施</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94501" y="676001"/>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建筑群子系统是由连接各建筑物之间的传输介质和各种支持设备(硬件)组成的综合布线子系统。建筑群主干布线子系统是智能化建筑群体内的主干传输线路，也是综合布线系统的骨干部分。它的系统设计质量、工程质量、技术性能都直接影响综合布线系统的服务效果，在设计中必须高度重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527496" y="2618466"/>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1.建筑群子系统的设计原则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1)建筑群子系统中，建筑群配线架(CD)等设备是安装在屋内的，而其他所有线路设施都设在屋外，受客观环境和建设条件影响较大。由于工程范围大，涉及面较宽，在设计和建设中要更加注意以上问题。</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2)由于综合布线系统中，大多数采用有线通信方式，一般通过建筑群子系统与公用通信网连成整体。</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3)建筑群子系统的缆线是室外通信线路，其建设原则、网络分布、建筑方式、工艺要求以及与其他管线之间的配合协调，均与所属区域内的其他通信管线要求相同，必须按照本地区通信线路的有关规定办理。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建筑群子系统的缆线敷设在校园式小区或智能化小区内，成为公用管线设施时，其建设计划应纳入该小区的规划，具体分布应符合智能化小区的远期发展规划要求(包括总平面布置);且与近期需要和现状相结合，尽量不与城市建设和有关部门的规定发生冲突，使传输线路建设后能长期稳定、安全可靠地运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5)在已建或正在建的智能化小区内，如已有地下电缆管道或架空通信杆路，应尽量设法利用。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94055" y="216027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7.3.1　确定建筑群子系统的结构</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3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396875"/>
            <a:ext cx="10625455"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2.建筑群子系统的工程设计要求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1)建筑群子系统设计应注意所在地区的整体布局。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建筑群子系统设计应根据建筑群用户信息需求的数量、时间和具体地点，采取相应的技术措施和实施方案。在确定缆线的规格、容量、敷设的路由以及建筑方式时，务必考虑要使通信传输线路建成后保持相对稳定，并能满足今后一定时期信息业务的发展需要。为此，必须遵循以下几点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①线路路由应尽量距离短、平直，并在用户信息需求点密集的楼群经过，以便供线和节省工程投资。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线路路由应选择在较永久性的道路上敷设，并应符合有关标准规定以及与其他管线和建筑物之间的最小净距要求。除因地形或敷设条件的限制必须与其他管线合沟或合杆外，与电力线路必须分开敷设，并有一定的间距，以保证通信线路安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③建筑群子系统的主干缆线分支到各幢建筑物的引入段落，其建筑方式应尽量采用地下敷设。如不得已而采用架空方式(包括墙壁电缆引入方式)，应采取隐蔽引入，其引入位置宜选择在房屋建筑的后面等不显眼的地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3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44641" y="1054461"/>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在确定了建筑群子系统的结构之后，接着需要绘制拓扑图。小型、简单的网络拓扑结构可能比较容易绘制，因为其中涉及的网络设备可能不是很多，图元外观也不会要求完全符合相应产品型号，通过简单的画图软件(如Windows系统中的“画图”软件、HyperSnap等)即可轻松实现。而对于一些大型、复杂网络拓扑结构图的绘制，则通常需要采用一些非常专业的绘图软件，如Visio、LAN MapShot等。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Visio系列软件是Microsoft公司开发的高级绘图软件，属于Office系列，可以绘制流程图、网络拓扑图、组织结构图、机械工程图、流程图等。它功能强大，易于使用。它可以帮助网络工程师创建商业和技术方面的图形，可对复杂的概念、过程及系统进行组织和文档备案。Visio2003可以通过直接与数据资源同步实现数据图形自动化，提供最新的图形，还可以通过自定制来满足特定需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7.3.2　绘制综合布线系统工程的拓扑图</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3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44641" y="1054461"/>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建筑群数据网的主干线缆一般应选用多模或单模室外光缆，芯数不少于12芯，并且宜用松套型、中央束管式。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建筑群子系统敷设的线缆类型及数量由综合布线连接应用系统的种类及规模来决定。一般来说，计算机网络系统常采用光缆作为建筑物布线线缆，在网络工程中，经常使用62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μm/125μm (62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μm 是光纤纤芯直径，125μm 是纤芯包层的直径)规格的多模光缆，有时也用50μm/125μm 和100μm/140μm 规格的多模光纤。户外布线大于2km 时可选用单模光纤。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电话系统常采用3类大对数电缆作为布线线缆，3类大对数双绞线是由多个线对组合而成的电缆，为了适于室外传输，电缆还覆盖了一层较厚的外层皮。有线电视系统常采用同轴电缆或光缆作为干线电缆。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7.3.3　综合布线产品的选择</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3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1004931"/>
            <a:ext cx="11135738"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1.确定主线缆路由和备用线缆路由</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确定主线缆路由和备用线缆路由的主要内容如下。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1)对于每一种特定的路由，确定可能的线缆结构方案。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所有建筑物共用一根线缆。对所有建筑物进行分组，每组单独分配一根线缆。每座建筑物单用一根线缆。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2)查清在线缆路由中，哪些地方需要获准后才能施工通过。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3)比较每个路由的优缺点，从而选定几个可能的路由方案供比较选择。</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11200" y="405765"/>
            <a:ext cx="11095355"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7.3.4　布线施工</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3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1004931"/>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2.选择所需线缆的类型和规格</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主要内容如下。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1)确定线缆长度。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2)画出最终的结构图。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3)画出所选定路由的位置和挖沟详图，包括公用道路图或任何须经审批才能使用的地区的草图。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4)确定入口管道的规格。</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5)选择每种设计方案所需的专用线缆。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6)参考所选定的布线产品的部件指南中有关线缆部分中线号、双绞线对数和长度应符合的有关要求。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7)应保证线缆可进入口管道。</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8)如果须用管道，应确定其规格、长度和材料。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3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1004931"/>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3.确定每种方案所需的劳务成本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主要内容如下。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1)确定布线时间。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①迁移或改变道路、草坪、树木等所花的时间。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②如果使用管道，应包括敷设管道和穿线缆的时间。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③确定线缆接合时间。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④确定其他时间，如运输时间、协调、待工时间等。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2)计算总时间。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3)计算每种设计方案的成本(总时间乘以当地的工时费)。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3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413111"/>
            <a:ext cx="11135738"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4.确定每种方案所需的材料成本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主要内容如下。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1)确定线缆成本。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①参考有关布线材料价格表。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②针对每根线缆查清每100m (ft)的成本。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③将上述成本除以100。</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④将每米(英尺)的成本乘以所需米(英尺)数。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2)确定所用支持结构的成本。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①查清并列出所有的支持部件。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②根据价格表查明每项用品的单价。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③将单价乘以所需的数量。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3)确定所有支撑硬件的成本。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对于所有的支撑硬件，重复2)项所列的3个步骤。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3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413111"/>
            <a:ext cx="11135738"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5.选择最经济、实用的设计方案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主要内容如下。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1)把每种选择方案的劳务费成本加在一起，得到每种方案的总成本。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2)比较各种方案的总成本，选择成本较低者。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3)分析确定这种比较经济的方案是否有重大缺点，以致抵消了经济上的优点。如果发</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生这种情况，应取消此方案，考虑其他经济性较好的设计方案。需要注意的是，如果涉及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干线线缆，应把有关的成本和设计规范也列进来。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6.建筑群子系统的电缆保护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当电缆从一座建筑物接到另一座建筑物时，要考虑易受到雷击、电源触地、电源感应、电压或地电压上升等因素的影响，必须用保护器进行保护。如果电气保护设施位于建筑物(不是对电信公用设施实行专门控制的建筑物)内部，那么所有保护设备及其安装装置都必须有UL安全标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lang="en-US" sz="2500" b="0" i="0" u="none" strike="noStrike" baseline="0" dirty="0">
                <a:latin typeface="Adobe 黑体 Std R" panose="020B0400000000000000" pitchFamily="34" charset="-122"/>
                <a:ea typeface="Adobe 黑体 Std R" panose="020B0400000000000000" pitchFamily="34" charset="-122"/>
              </a:rPr>
              <a:t>1.</a:t>
            </a:r>
            <a:r>
              <a:rPr sz="2500" b="0" i="0" u="none" strike="noStrike" baseline="0" dirty="0">
                <a:latin typeface="Adobe 黑体 Std R" panose="020B0400000000000000" pitchFamily="34" charset="-122"/>
                <a:ea typeface="Adobe 黑体 Std R" panose="020B0400000000000000" pitchFamily="34" charset="-122"/>
              </a:rPr>
              <a:t>3</a:t>
            </a:r>
            <a:r>
              <a:rPr sz="2500" b="0" i="0" u="none" strike="noStrike" baseline="0" dirty="0">
                <a:latin typeface="Adobe 黑体 Std R" panose="020B0400000000000000" pitchFamily="34" charset="-122"/>
                <a:ea typeface="Adobe 黑体 Std R" panose="020B0400000000000000" pitchFamily="34" charset="-122"/>
              </a:rPr>
              <a:t>　综合布线系统的组成</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86348" y="115153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工作区子系统</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1880235"/>
            <a:ext cx="10874375"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作区子系统又称为服务区(Covera-eArea)子系统，它是由RJ45跳线与信息插座所连接的设备(终端或工作站)组成。其中，信息插座有墙上型、地面型、桌上型等多种。在进行终端设备和I/O连接时，可能需要某种传输电子装置，但这种装置并不是工作区子系统的一部分。例如，调制解调器，它能为终端与其他设备之间的兼容性、传输距离的延长提供所需的转换信号，但不能说是工作区子系统的一部分。工作区子系统中所使用的连接器必须具备国际ISDN 标准的8位接口，这种接口能接受楼宇自动化系统的所有低压信号、高速数据网络信息和数码声频信号。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8</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设备间、管理间子系统的设计与实施</a:t>
            </a:r>
            <a:endParaRPr altLang="zh-CN" sz="4400" u="sng" dirty="0">
              <a:solidFill>
                <a:schemeClr val="tx1"/>
              </a:solidFill>
            </a:endParaRPr>
          </a:p>
        </p:txBody>
      </p:sp>
    </p:spTree>
  </p:cSld>
  <p:clrMapOvr>
    <a:masterClrMapping/>
  </p:clrMapOvr>
</p:sld>
</file>

<file path=ppt/slides/slide14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8.1　任务描述</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1)以校园综合布线系统的设计为例，完成综合布线管理间子系统设计。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①根据各个工作区子系统需求，确定每个楼层工作区信息点总数量。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②确定水平子系统缆线长度。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③确定管理间的位置。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④完成管理间子系统设计。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2)以校园综合布线系统的设计为例，完成综合布线系统设备间子系统设计。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①根据用户方要求及现场情况，具体确定设备间位置的最终位置。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②确定设备间的面积。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③确定设备间内的线缆敷设方式。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④完成设备间子系统设计。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4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8.2　相关知识</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27496" y="1531346"/>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1)设备间子系统是一个集中化设备区，连接系统公共设备及通过垂直干线子系统连接至管理子系统，如局域网(LAN)、主机、建筑自动化和保安系统等。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2)管理间(电信间)主要是楼层安装配线设备(机柜、机架、机箱等)和楼层计算机网络设备(Hub或SW)的场地，并可考虑在该场地设置缆线竖井、等电位接地体、电源插座、UPS配电箱等设施。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721360" y="8826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8.2.1　设备间子系统与管理间子系统的组成</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528131" y="4122146"/>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1.设备间子系统的作用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设备间子系统用于安装电信设备、连接硬件、接头套管等，为接地和连接设施、保护装置提供控制环境，是系统进行管理、控制、维护的场所。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2.管理间子系统的作用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管理间子系统设备设置在每层配线设备的房间内。管理间子系统由交接间的配线设备、输入/输出设备等组成。管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721995" y="34734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8.2.2　　设备间子系统和管理间子系统的作用</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4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428436" y="873486"/>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设备间子系统是一个公用设备存放的场所，也是设备日常管理的地方。而管理间子系统为连接其他子系统提供手段，它是连接垂直干线子系统和水平干线子系统的系统，其主要设备是配线架、Hub、交换机和机柜、电源等设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22300" y="22479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8.2.3　设备间子系统和管理间子系统的区别和联系</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427801" y="2760706"/>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1.设备间子系统的设计要点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1)设备间的位置设计。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2)设备间的大小。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3)设备间的装修和安装工艺。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5)设备间必须保证其净高(吊顶到地板之间)不应小于2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55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 (无障碍空间)，以便安装设备进入。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6)设备间设一般照明，按照规定，水平工作面距地面高度</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0</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。8</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 处、垂直工作面距地面高度</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。4</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 处，被照面的最低照度标准应为</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150</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lx。</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7)设备间内应有可靠的交流50Hz、220V 电源，必要时可设置备用电源和不间断电源。设备间内装设计算机主机时，应根据其需要配置电源设备。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21665" y="225615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8.2.4　设备间子系统与管理间子系统的设计要点</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4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421366"/>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2.管理间子系统的设计要点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(1)设计规范</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(2)色场管理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(3)管理标记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21665" y="225615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8.2.5　设备间子系统与管理间子系统设计中要考虑的问题</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753556" y="2797536"/>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设备间子系统由设备室的电缆、连接器和相关支持硬件组成，把各种公用系统设备互连起来。设备间的主要设备有数字程控交换机、计算机网络设备、服务器、楼宇自控设备主机等。它们可以放在一起，也可分别设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1)设备间应尽量保持干燥、无尘土、通风良好，应符合有关消防规范，配置有关消防系统。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2)应安装空调以保证环境温度满足设备要求。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数据系统的光纤盒、配线架和设备均放于机柜中，配线架、线管理面板和交换机交替放置，方便跳线和美观。网络服务器与主交换机的连接应尽量避免一切不必要的中间连接，直接用专线连入主交换机，将可能故障率降至最低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4)主机房最好用玻璃与其他的办公室隔离出来，主机房铺上防静电地板。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4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8.3　任务实施</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27685" y="1531620"/>
            <a:ext cx="7138670"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设备间子系统的设计步骤：需求分析→技术交流→阅读建筑物图纸→确定设计要求。办公楼管理间子系统、设备间子系统设计图分别如图8-1和图8-2所示。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721360" y="8826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8.3.1　子系统的设计步骤及设计图</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527685" y="3391535"/>
            <a:ext cx="3979545"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1.需求分析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2.技术交流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3.阅读建筑物图纸</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4.确定设计要求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(1)设备间的位置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(2)设备间的面积。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(3)设备间的建筑结构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(4)设备间的环境要求。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528320" y="293116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8.3.2　综合布线的设备间子系统设计</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6" name="图片 5"/>
          <p:cNvPicPr>
            <a:picLocks noChangeAspect="1"/>
          </p:cNvPicPr>
          <p:nvPr/>
        </p:nvPicPr>
        <p:blipFill>
          <a:blip r:embed="rId2"/>
          <a:stretch>
            <a:fillRect/>
          </a:stretch>
        </p:blipFill>
        <p:spPr>
          <a:xfrm>
            <a:off x="8358505" y="694055"/>
            <a:ext cx="3305175" cy="4419600"/>
          </a:xfrm>
          <a:prstGeom prst="rect">
            <a:avLst/>
          </a:prstGeom>
        </p:spPr>
      </p:pic>
      <p:sp>
        <p:nvSpPr>
          <p:cNvPr id="9" name="文本框 8"/>
          <p:cNvSpPr txBox="1"/>
          <p:nvPr/>
        </p:nvSpPr>
        <p:spPr>
          <a:xfrm>
            <a:off x="3960941" y="3518261"/>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(5)设备间的管理。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(6)安全分类。</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(7)防火结构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(8)散热要求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(9)设备间接地要求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4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5" name="文本框 4"/>
          <p:cNvSpPr txBox="1"/>
          <p:nvPr/>
        </p:nvSpPr>
        <p:spPr>
          <a:xfrm>
            <a:off x="523240" y="28194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8.3.3　综合布线的管理间子系统设计</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655131" y="823321"/>
            <a:ext cx="11135738"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1.管理间数量的确定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每个楼层一般宜至少设置1个管理间(电信间)。如果特殊情况下，每层信息点数量较少，且水平缆线长度不大于90m，宜几个楼层合设一个管理间。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2.管理间的面积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-B50311—2007中规定，管理间的使用面积不应小于5m2，也可根据工程中配线管理和网络管理的容量进行调整。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3.管理间的电源要求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管理间应提供不少于两个220V 带保护接地的单相电源插座。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4.管理间对门的要求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管理间应采用外开丙级防火门，门宽大于0.7m。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5.管理间的环境要求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管理间内温度应为10~35℃，相对湿度宜为20％~80％。一般应该考虑网络交换机等设备发热对管理间温度的影响，在夏季必须保持管理间温度不超过35℃。</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4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5" name="文本框 4"/>
          <p:cNvSpPr txBox="1"/>
          <p:nvPr/>
        </p:nvSpPr>
        <p:spPr>
          <a:xfrm>
            <a:off x="523240" y="28194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8.3.4　施工流程</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655131" y="823321"/>
            <a:ext cx="11135738"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1.设备间子系统的施工流程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(1)走线通道的敷设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2.缆线的端接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设备间有大量的跳线和端接工作，在进行缆线与跳线的端接时应遵守下列基本要求：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1)需要交叉连接时，尽量减少跳线的冗余和长度，保持整齐和美观。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2)满足缆线的弯曲半径要求。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3)缆线应端接到性能级别一致的连接硬件上。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4)主干缆线和水平线缆应被端接在不同的配线架上。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5)双绞线外护套剥除。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6)线对开绞距离不能超过13mm。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7)6A 类网线绑扎固定不宜过紧。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4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 name="文本框 1"/>
          <p:cNvSpPr txBox="1"/>
          <p:nvPr/>
        </p:nvSpPr>
        <p:spPr>
          <a:xfrm>
            <a:off x="528131" y="395966"/>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2.管理间子系统的施工流程</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(1)管理间设备的安装</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1)机柜的安装。</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2)通信跳线架的安装。</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3)网络配线架的安装。</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4)交换机的安装。</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5)理线环的安装。</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6)编号和标记。</a:t>
            </a:r>
            <a:endParaRPr dirty="0">
              <a:solidFill>
                <a:srgbClr val="221E1F"/>
              </a:solidFill>
              <a:latin typeface="Adobe 宋体 Std L" panose="02020300000000000000" pitchFamily="18" charset="-122"/>
              <a:ea typeface="Adobe 宋体 Std L" panose="02020300000000000000" pitchFamily="18" charset="-122"/>
              <a:sym typeface="+mn-ea"/>
            </a:endParaRPr>
          </a:p>
        </p:txBody>
      </p:sp>
      <p:sp>
        <p:nvSpPr>
          <p:cNvPr id="3" name="文本框 2"/>
          <p:cNvSpPr txBox="1"/>
          <p:nvPr/>
        </p:nvSpPr>
        <p:spPr>
          <a:xfrm>
            <a:off x="407670" y="381127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8.3.5　设备间和管理间的管理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737681" y="4271371"/>
            <a:ext cx="11135738"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　对于规模较大的布线系统工程，为提高布线工程的维护水平与网络安全，可以采用电子配线设备对信息点或配线设备进行管理，以显示与记录配线设备的连接、使用及变更状况。</a:t>
            </a:r>
            <a:endParaRPr dirty="0">
              <a:solidFill>
                <a:srgbClr val="221E1F"/>
              </a:solidFill>
              <a:latin typeface="Adobe 宋体 Std L" panose="02020300000000000000" pitchFamily="18" charset="-122"/>
              <a:ea typeface="Adobe 宋体 Std L" panose="02020300000000000000" pitchFamily="18" charset="-122"/>
              <a:sym typeface="+mn-ea"/>
            </a:endParaRPr>
          </a:p>
        </p:txBody>
      </p:sp>
    </p:spTree>
  </p:cSld>
  <p:clrMapOvr>
    <a:masterClrMapping/>
  </p:clrMapOvr>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9</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综合布线产品选购与工程施工</a:t>
            </a:r>
            <a:endParaRPr altLang="zh-CN" sz="4400" u="sng" dirty="0">
              <a:solidFill>
                <a:schemeClr val="tx1"/>
              </a:solidFill>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05373" y="4397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水平干线子系统</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527496" y="1467846"/>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水平干线(HorizontalBackbone)子系统也称为水平子系统。水平干线子系统是整个布线系统的一部分，它是从工作区的信息插座开始到管理间子系统的配线架。结构一般为星形结构，它与垂直干线子系统的区别在于：水平干线子系统总是在一个楼层上，仅与信息插座、管理间连接。在综合布线系统中，水平干线子系统由4对UTP组成，能支持大多数现代化通信设备;当有磁场干扰或信息保密时，可用屏蔽双绞线;在高宽带应用时，可以采用光缆。从用户工作区的信息插座开始，水平干线子系统在交叉处连接，或在小型通信系统中的以下任何一处进行互联：远程(卫星)通信接线间、干线接线间或设备间。在设备间中，当终端设备位于同一楼层时，水平干线子系统将在干线接线间或远程通信(卫星)接线间的交叉连接处连接。在水平干线子系统的设计中，进行综合布线设计必须具有全面的介质设施方面的知识，能够向用户或用户的决策者提供完善而又经济的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9.1　任务描述</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某学校因教学需要，拟建设约90m2 的实训机房来满足50位学生的教学需要。现需针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对机房综合布线系统选择综合布线产品及做好预算，并制订综合布线工程施工计划书。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5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9.2　相关知识</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1531346"/>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1)性能价格比：选择的线缆、插接件、电气设备应具有良好的物理和电气性能，而且价格适中;</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2)实用性：设计、选择的系统应满足用户现在和未来10~15年内对通信线路的要求。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3)灵活性：做到信息口设置合理，可即插即用。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4)扩充性好：尽可能采用易于扩展的结构和插接件。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5)便于管理：有统一标志，方便配线、跳线。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97790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9.2.1　产品选购原则和注意事项</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5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1004296"/>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1.国家标准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(1)综合布线系统标准在中国的发展。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(2)综合布线国家标准。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2.行业标准的发展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1997</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年9月9日，我国通信行业标准YD/T926 《大楼通信综合布线系统》正式发布，并于</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199</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8</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年1月1日起正式实施。该标准包括</a:t>
            </a: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大楼通信综合布线系统　第1部分：总规范</a:t>
            </a:r>
            <a:r>
              <a:rPr lang="zh-CN"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(YD/T926.1—1997)《大楼通信综合布线系统　第2部分：综合布线用电缆、光缆技术要求》(YD/T926.2—1997)《大楼通信综合布线系统　第3部分：综合布线用连接硬件技术要求》(YD/T926.3—1998)。</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508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9.2.2　工程施工标准的发展</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5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1004296"/>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1)勘查现场，包括走线路由，需要考虑隐蔽性和对建筑(建筑结构特点)的破坏性，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在利用现有空间的同时避开电源线路和其他线路，对线缆进行必要和有效的保护，以保障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施工的工作进度和可行性。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2)规划设计和预算。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3)指定工程负责人员和工程监理，负责规划备料、备工、用户方配合要求等方面的事宜，提出各部门配合的时间表，负责内外协调的施工组织管理。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4)现场施工，随工测试抽检，制作布线标记系统，布线的标记系统要遵循《商业建筑电信基础结构的标签标识参考指南》，标记要有10年以上的使用期。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5)现场认证测试，制作测试报告。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6)验收，制作存档文件，在上述各项环节中必须建立完善的文档，作为存档文件的一部分。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508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9.2.3　施工的步骤和流程</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5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380365" y="1004570"/>
            <a:ext cx="11283315" cy="59080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1.布局方法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目前的网络设备大多采用机架式的结构(多为扁平式)，如交换机、路由器、硬件防火墙等。这些设备之所以有这样一种结构类型，是因为它们均按国际机柜标准进行设计，这样平面尺寸就基本统一，可一起安装在一个大型的立式标准机柜中。这样做的好处非常明显：一方面可以使设备占用最小的空间，另一方面则便于与其他网络设备的连接和管理，同时也会显得整洁、美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2.设备布局的原则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1)实用性：企业组建的局域网应当根据空间的大小、设备的多少来具体实施，根据网络布线的特点来发挥网络布局实用性是非常重要的。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2)全面性：组网过程中，网络、服务器等设备的放置位置应当统筹兼顾，网络布局要考虑周全，尽量让各种设备和布线系统处于合理的位置。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3)可靠性：组网无论怎样布局，最终的目的是保证局域网的所有设备能可靠稳定地运行，使得网络能正常运转。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4)便于维护与升级：网络的组网不是一成不变的，随着IT 企业业务的不断发展，原先组建的局域网就需要不断地完善和扩充;在日常的网络运行、维护中，规划网络布局时就应该考虑到便于以后网络的维护与升级操作。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508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9.2.4　主要设备的布局方法</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5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454025" y="231775"/>
            <a:ext cx="11283315"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3.注意事项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1)防静电：静电不仅会使计算机运行出现随机故障，而且还会导致某些元器件、双级性电路等的击穿和毁坏，此外，还会影响操作人员和维护人员的正常工作和身心健康。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防火、防盗：在设计时，重点要考虑消防灭火设计。设计时可以根据消防防火级别来确定方案，火灾报警要求在一楼设有值班室或监控点。应注意防盗设施的安装，具体地可采用防盗门、防盗锁、警卫、自动报警系统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3)防雷：由于通信和供电电缆多从室外引入室内，易遭受雷电的侵袭，建筑防雷设计尤其重要。计算机通信电缆的芯线、电话线均应加装避雷器。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4)保湿、保温：室内的相对湿度应保持在20％~80％为宜，温度应保持在15~35℃，安装空调来调节温度是解决此问题最好的办法。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5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1004570"/>
            <a:ext cx="11135360"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1)线缆布放前应核对规格、程序、路由及位置是否与设计规定相符合。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2)布放的线缆应平直，不得产生扭绞、打圈等现象，不应受到外力挤压和损伤。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3)在布放前，线缆两端应贴有标签，标明起始位置和终端位置以及信息点的标号，标签书写应清晰、端正和正确。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4)信号电缆、电源线、双绞线缆、光缆及建筑物内其他弱电线缆应分离布放。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5)布放线缆应有冗余。在二级交接间、设备间双绞电缆预留长度一般为3~6m，工作区为0.3~0.6m。有特殊要求的应按设计要求预留。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6)布放线缆，在牵引过程中吊挂线缆的支点相隔间距不应大于1.5m。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7)线缆布放过程中，为避免受力和扭曲，应制作合格的牵引端头。如果采用机械牵引，应根据线缆布放环境、牵引的长度、牵引张力等因素选用集中牵引或分散牵引等方式。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508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9.2.5　综合布线线缆施工注意事项</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5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9.3　任务实施</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1531346"/>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1.综合布线系统工程中使用的传输介质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(1)双绞线电缆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(2)同轴电缆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(3)光纤传输介质。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2.连接器件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双绞线的主要连接器件有配线架、信息插座和插接软线(跳接线)。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(1)RJ-45连接器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(2)信息插座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(3)双绞线电缆配线架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97790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9.3.1　综合布线产品认知</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5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454025" y="231775"/>
            <a:ext cx="11283315"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3.光纤连接器件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光纤连接部件主要有配线架、端接架、接线盒、光缆信息插座、各种连接器(如ST、SC、FC等)以及用于光缆与电缆转换的器件。它们的作用是实现光缆线路的端接、接续、交连和光缆传输系统的管理，从而形成综合布线系统光缆传输系统通道。</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(1)光纤连接器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(2)光纤跳线和光纤尾纤。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(3)光纤耦合器(适配器)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(4)光纤配线设备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(5)光纤信息插座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5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1004570"/>
            <a:ext cx="11135360"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1.熟悉工程设计和施工图纸</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施工单位应详细阅读工程设计文件和施工图纸，了解设计内容及设计意图，明确工程所采用的设备和材料，明确图纸所提出的施工要求，熟悉和工程有关的其他技术资料，如施工及验收规范、技术规程、质量检验评定标准以及制造厂提供的资料(包括安装使用说明书、产品合格证和测试记录数据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2.编制施工方案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全面熟悉施工图纸的基础上，依据图纸并根据施工现场情况、技术力量及技术装备情况、设备材料供应情况，编制合理的施工方案。施工方案的内容主要包括施工组织和施工进度，要做到人员组织合理，施工安排有序，工程管理有方，同时要明确综合布线工程和主体工程以及其他安装工程的交叉配合，确保在施工过程中不破坏建筑物的强度，不破坏建筑物的外观，不与其他工程发生位置冲突，以保证工程的整体质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508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9.3.2　工程准备</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05373" y="4397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管理间子系统</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527496" y="1467846"/>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管理间子系统(AdministrationSubsystem)由交连、互联和I/O 组成。管理间为连接其他子系统提供手段，它是连接垂直干线子系统和水平干线子系统的设备，其主要设备是配线架、集线器、机柜、电源。交连和互联允许将通信线路定位或重定位在建筑物的不同部分，以便能更容易地管理通信线路。I/O 位于用户工作区和其他房间或办公室，使得移动终端设备能够方便地进行插拔。在使用跨接线或插入线时，交叉连接允许将端接在单元一端的电缆上的通信线路连接到端接在单元另一端的电缆上的线路。跨接线是一根很短的单根导线，可将交叉连接处的两根导线端点连接起来;插入线包含几根导线，而且每根导线末端均有一个连接器。插入线为重新安排线路提供了一种简易的方法。互联与交叉连接的目的相同，但它不使用跨接线或插入线，只使用带插头的导线、插座、适配器。互联和交叉连接也适用于光纤。在远程通信(卫星)接线区，如果安装在墙上的布线区，交叉连接可以不要插入线，因为线路经常是通过跨接线连接到I/O上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6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1004570"/>
            <a:ext cx="11135360"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综合布线系统产品选用的步骤和方法：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1)掌握前提条件和收集基础资料(如智能建筑的内部装修标准、各种管线的敷设方法和设备安装要求)，作为考虑选用产品的外形结构、安装方式、规格容量和缆线型号等的重要依据。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2)产品选型前可调查或收集产品资料，访问已经使用该产品的单位，充分掌握其使用效果，听取各种反映，以便对产品进行分析，认真筛选2~3个初步入选的产品，为进一步评估考察做好准备。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3)对初选产品进行客观、公正的技术、经济比较和全面评估，选出理想的产品。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4)对于初选产品的生产厂家，需重点考察其技术力量、生产装备、工艺流程及售后服务等。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经过上述工作，对所选产品有较全面的综合性认识，本着经济实用、切实可靠的原则，提出最后选用产品的意见(应包括所选产品的技术性能、所需建设费用和今后满足需求的程度等)，提请建设单位或有关领导决策部门确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将综合布线系统工程中所需要的主要设备、各种缆线、布线部件及其他附件的规格数量进行计算和汇总，与生产厂商洽谈具体订购产品的细节，尤其是产品质量、特殊要求、供货日期、地点以及付款方式等，这些都应在订货合同中明确规定，以保证综合布线系统工程能按计划顺利进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508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9.3.3　选购综合布线产品</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6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429260"/>
            <a:ext cx="10856595" cy="632396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4.施工场地的准备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为了加强管理，要在施工现场布置一些临时场地和设施，如管槽加工制作场、仓库、</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现场办公室和现场供电供水等。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5.施工工具的准备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1)室外沟槽施工工具：铁锹、十字镐、电镐和电动蛤蟆夯等。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线槽、线管和桥架施工工具：电钻、充电手钻、电锤、台钻、钳工台、型材切割机、手提电焊机、曲线锯、钢锯、角磨机、钢钎、铝合金人字梯、安全带、安全帽、电工工具箱(老虎钳、尖嘴钳、斜口钳、一字旋具、十字旋具、测电笔、电工刀、裁纸刀、剪刀、活扳手、呆扳手、卷尺、铁锤、钢锉、电工皮带和手套)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3)线缆敷设工具：包括线缆牵引工具和线缆标识工具。线缆牵引工具有牵引绳索、牵引缆套、拉线转环、滑车轮、防磨装置和电动牵引绞车等。线缆标识工具有手持线缆标识机和热转移式标签打印机等。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4)线缆端接工具：包括双绞线端接工具和光纤端接工具。双绞线端接工具有剥线钳、压线钳、打线工具。光纤端接工具有光纤磨接工具和光纤熔接机等。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5)线缆测试工具：简单铜缆线序测试仪、FLUKEDTXxxxx系列线缆认证测试仪、光功率计和光时域反射仪等。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6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429260"/>
            <a:ext cx="10856595"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6.环境检查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智能化建筑施工前，要现场调查了解设备间、配线间、工作区、布线路由(如吊顶、地板、电缆竖井、暗敷管路、线槽以及洞孔等)，特别是要对预先设置的管槽进行检查，看其是否符合安装施工的基本条件。在智能化小区中，除对上述各项条件进行调查外，还应对小区内敷设管线的道路和各幢建筑引入部分进行了解，查看有无妨碍施工的问题。总之，工程现场必须具备使安装施工能顺利开展且不会影响施工进度的基本条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7.器材检验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(1)型材、管材与铁件检验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(2)双绞电缆检验。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6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1211580"/>
            <a:ext cx="11135360"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1.管槽安装的基本要求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1)走最短距离的路由。管槽是敷设线缆的通道，它决定了线缆的布线路由。走距离最短的路由，不仅节约了管槽和线缆的成本，更重要的是链路越短，衰减等电气性能指标越好。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管槽路由与建筑物基线保持一致。设计布线路由的同时也要考虑便于施工和便于操作。但综合布线中很可能无法使用直线管路，在直线路由中可能会有许多障碍物，比较合适的走线方式是与建筑物基线保持一致，以保持建筑物的整体美观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横平竖直”，弹线定位。为使安装的管槽系统“横平竖直”，施工中可考虑弹线定位。根据施工图确定的安装位置，从始端到终端(先定位垂直干线再定位水平干线)找好水平或垂直线，用墨线袋沿线路中心位置弹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75120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9.3.4　安装管槽系统</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6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429260"/>
            <a:ext cx="10856595" cy="59080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2.金属管的安装</a:t>
            </a:r>
            <a:endParaRPr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(1)金属管的加工要求。</a:t>
            </a:r>
            <a:endParaRPr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(2)金属管敷设保护要求。</a:t>
            </a:r>
            <a:endParaRPr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3.金属槽的安装</a:t>
            </a:r>
            <a:endParaRPr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(1)金属线槽的安装要求</a:t>
            </a:r>
            <a:endParaRPr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(2)预埋金属线槽的安装要求</a:t>
            </a:r>
            <a:endParaRPr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(3)网络地板下线槽的安装要求</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4.PVC线槽的安装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1)PVC线槽安装具体表现为4种方式：①在天花板吊顶采用吊杆或托式桥架;②在天花板吊顶外采用托式桥架敷设;③在天花板吊顶外采用托架加配固定槽敷设;④在墙面上明装。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2)采用托架时，一般在1m 左右处安装一个托架。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3)采用固定槽时，一般1m 左右处安装固定点。固定点是固定槽的地方，根据槽的大小来设置间隔。</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4)水平干线、垂直干线布槽的方法是一样的，差别在于一个是横布槽，一个是竖布槽。在水平干线与工作区交接处不易施工时，可采用金属软管(蛇皮管)或塑料软管连接。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6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1211580"/>
            <a:ext cx="1113536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1.制作和安装信息插座的步骤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1)将双绞线从线槽或线管中通过进线孔拉入信息插座底盒中。</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2)为便于端接、维修和变更，线缆从底盒拉出后预留15cm 左右后将多余部分剪去。</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3)端接信息模块。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4)将冗余线缆盘于底盒中。</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5)将信息模块插入面板中。</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6)合上面板，紧固螺钉，插入标识，完成安装。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75120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9.3.5　制作和安装信息插座</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6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429260"/>
            <a:ext cx="10896600"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2.信息模块的端接步骤</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信息模块的端接步骤如图9-11所示。详细操作步骤如下：</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1)把线的外皮用剥线器剥去。</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2)用剪刀把撕剥绳剪掉。</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3)按照模块上的B标分好线对并放入相应的位置。</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4)将线对线芯按B标插入相应位置。</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5)检查线序是否正确。</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6)用准备好的单用打线刀(刀要与模块垂直，刀口向外)逐条压入并打断多余的线头。</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7)把各线压入模块后再检查一次。</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8)无误后给模块安装保护帽。</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9)至此，一个模块安装完毕。</a:t>
            </a:r>
            <a:endParaRPr dirty="0">
              <a:solidFill>
                <a:srgbClr val="221E1F"/>
              </a:solidFill>
              <a:latin typeface="Adobe 宋体 Std L" panose="02020300000000000000" pitchFamily="18" charset="-122"/>
              <a:ea typeface="Adobe 宋体 Std L" panose="02020300000000000000" pitchFamily="18" charset="-122"/>
              <a:sym typeface="+mn-ea"/>
            </a:endParaRPr>
          </a:p>
        </p:txBody>
      </p:sp>
      <p:pic>
        <p:nvPicPr>
          <p:cNvPr id="2" name="图片 1"/>
          <p:cNvPicPr>
            <a:picLocks noChangeAspect="1"/>
          </p:cNvPicPr>
          <p:nvPr/>
        </p:nvPicPr>
        <p:blipFill>
          <a:blip r:embed="rId2"/>
          <a:stretch>
            <a:fillRect/>
          </a:stretch>
        </p:blipFill>
        <p:spPr>
          <a:xfrm>
            <a:off x="5659120" y="3952240"/>
            <a:ext cx="5669915" cy="2376805"/>
          </a:xfrm>
          <a:prstGeom prst="rect">
            <a:avLst/>
          </a:prstGeom>
        </p:spPr>
      </p:pic>
    </p:spTree>
  </p:cSld>
  <p:clrMapOvr>
    <a:masterClrMapping/>
  </p:clrMapOvr>
</p:sld>
</file>

<file path=ppt/slides/slide16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721360" y="718185"/>
            <a:ext cx="11135360"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1.安装机柜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机柜与设备的排列布置、安装位置和设备朝向都应符合设计要求，并符合实际测定后的机房平面布置图中的要求。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2.安装配线架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(1)数据配线架的安装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(2)Vcom110D语音配线架安装的基本要求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914400" y="25781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9.3.6　安装机柜和配线架</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528320" y="3829050"/>
            <a:ext cx="1113536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1)线缆在连接前，必须核对线缆标识内容是否正确。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2)线缆中间不应有接头。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3)线缆终接处必须牢固，接触良好。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4)对绞电缆与连接器件连接应认准线号、线位色标，不得颠倒和错接。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连接时，每对对绞线应保持扭绞状态，线缆剥除外护套长度够端接即可，最大暴露双绞线长度为40~50mm，对于3类电缆，扭绞松开长度不应大于75mm;对于5类电缆，扭绞松开长度不应大于13mm;对于6类电缆，应尽量保持扭绞状态，减小扭绞松开长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721360" y="336867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9.3.7　双绞线的制作及施工</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6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429260"/>
            <a:ext cx="10856595"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6)虽然线缆路由中允许转弯，但端接安装中要尽量避免不必要的转弯，绝大多数的安装要求少于3个90°转弯，在一个信息插座盒中允许有少数线缆的转弯及短的(30cm)盘圈。</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2.RJ-45连接头(水晶头)的端接</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网络技术人员经常要制作跳线，即将双绞线连接至RJ-45连接头。RJ-45连接头由金属触片和塑料外壳构成，其前端有8个凹槽，简称“8P”(Position，位置)，凹槽内有8个金属触点，简称“8C”(Contact，触点)，因此RJ-45连接头又称为“8P8C”接头。端接连接头时，要注意它的引脚次序，当金属片朝上时，1~8的引脚次序应从左往右数。</a:t>
            </a:r>
            <a:endParaRPr dirty="0">
              <a:solidFill>
                <a:srgbClr val="221E1F"/>
              </a:solidFill>
              <a:latin typeface="Adobe 宋体 Std L" panose="02020300000000000000" pitchFamily="18" charset="-122"/>
              <a:ea typeface="Adobe 宋体 Std L" panose="02020300000000000000" pitchFamily="18" charset="-122"/>
              <a:sym typeface="+mn-ea"/>
            </a:endParaRPr>
          </a:p>
        </p:txBody>
      </p:sp>
    </p:spTree>
  </p:cSld>
  <p:clrMapOvr>
    <a:masterClrMapping/>
  </p:clrMapOvr>
</p:sld>
</file>

<file path=ppt/slides/slide16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1211580"/>
            <a:ext cx="11135360"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1.光缆施工前的准备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工程所用的光缆规格、型号、数量应符合设计的规定和合同要求。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2.光缆敷设的基本要求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由于光纤的纤芯是石英玻璃，光纤是由光传输的，因此光缆比双绞线有更高的弯曲半径要求，2芯或4芯水平光缆的弯曲半径应大于25mm;其他芯数的水平光缆、主干光缆和室外光缆的弯曲半径应至少为光缆外径的10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3.建筑群光缆敷设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敷设光缆前，应逐段将管孔清刷干净和试通。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75120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9.3.8　光缆施工</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05373" y="4397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4</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垂直干线子系统</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527496" y="1138916"/>
            <a:ext cx="11135738"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垂直干线子系统也称骨干(RiserBackbone)子系统，它是整个建筑物综合布线系统的一部分。它提供建筑物的干线电缆，负责连接管理间子系统到设备间子系统的子系统，一般使用光缆或选用大对数的非屏蔽双绞线。它也提供了建筑物垂直干线电缆的路由。该子系统通常在两个单元之间，特别是在位于中央节点的公共系统设备处提供多个线路设施。该子系统由所有的布线电缆组成，或由导线和光缆以及将此光缆连到其他地方的相关支撑硬件组合而成。传输介质可能包括一幢多层建筑物的楼层之间垂直布线的内部电缆或从主要单元如计算机房或设备间和其他干线接线间来的电缆。为了与建筑群的其他建筑物进行通信，干线子系统将中继线交叉连接点和网络接口(由电话局提供的网络设施的一部分)连接起来。网络接口通常放在设备相邻的房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垂直干线子系统还包括：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1)垂直干线或远程通信(卫星)接线间、设备间之间的竖向或横向的电缆走向用的通道;</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2)设备间和网络接口之间的连接电缆或设备与建筑群子系统各设施间的电缆;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3)垂直干线接线间与各远程通信(卫星)接线间之间的连接电缆;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4)主设备间和计算机主机房之间的干线电缆。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10</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综合布线工程的招标与投标</a:t>
            </a:r>
            <a:endParaRPr altLang="zh-CN" sz="4400" u="sng" dirty="0">
              <a:solidFill>
                <a:schemeClr val="tx1"/>
              </a:solidFill>
            </a:endParaRPr>
          </a:p>
        </p:txBody>
      </p:sp>
    </p:spTree>
  </p:cSld>
  <p:clrMapOvr>
    <a:masterClrMapping/>
  </p:clrMapOvr>
</p:sld>
</file>

<file path=ppt/slides/slide17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10.1　任务描述</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本任务目标：以学生宿舍综合布线系统设计方案为例，实现招标、投标书的撰写。案例情境：宿舍楼一层是20个房间，其中有一个值班室，一个办公室。其余的几层同第二层的布局相同。根据客户的需求，按一个房间一个信息插座、一个房间一个语音点的要求配置综合布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(1)工程名称：某职院学生宿舍楼7，7栋综合布线工程。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(2)地理位置：学生宿舍7，7栋。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7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10.2　设计方案</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94501" y="1571986"/>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学生宿舍楼是学生使用校园网络的主要场所，网络综合布线要建立以计算机为主的网络基础平台，使其对校园网络信息系统的支持达到先进水平，并且保证技术领先。学生宿舍楼网络综合布线是为数据传输提供实用、灵活、可扩展、可靠的模块化介质通道，学生宿舍楼布线系统所用的线缆、插接件等各类设备、配件，都充分地考虑到先进性、兼容性、开放性、可靠性、灵活性、经济性的设计原则。系统的设计不仅满足宿舍楼应用的实际情况，同时考虑方便实现日后对系统的扩充升级，以适应未来宿舍楼网络发展的需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99822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10.2.1　设计原则与目标</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7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501" y="1206226"/>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按照所住学生人数，每人分配一个信息点，每间房间分配一个语音点(设备间除外)，整栋楼一共120间房，3楼可自行安排，四楼的为电视房。除卫生间和水房之外，需要安装120个信息点、120个语音点，其分布如表10-1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63246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10.2.2　用户需求分析</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2" name="图片 1"/>
          <p:cNvPicPr>
            <a:picLocks noChangeAspect="1"/>
          </p:cNvPicPr>
          <p:nvPr/>
        </p:nvPicPr>
        <p:blipFill>
          <a:blip r:embed="rId2"/>
          <a:stretch>
            <a:fillRect/>
          </a:stretch>
        </p:blipFill>
        <p:spPr>
          <a:xfrm>
            <a:off x="3223260" y="2357120"/>
            <a:ext cx="5744845" cy="4077970"/>
          </a:xfrm>
          <a:prstGeom prst="rect">
            <a:avLst/>
          </a:prstGeom>
        </p:spPr>
      </p:pic>
    </p:spTree>
  </p:cSld>
  <p:clrMapOvr>
    <a:masterClrMapping/>
  </p:clrMapOvr>
</p:sld>
</file>

<file path=ppt/slides/slide17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501" y="1206226"/>
            <a:ext cx="11135738"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根据用户需求和学生宿舍7号楼规模的实际情况，满足各信息点到设备间的距离在非屏蔽双绞线的90m 有效传输距离内。为方便管理，减少宿舍房间的占用，综合布线系统不专设楼层配线间，采用BD/FD合二为一的方式，即楼层配线间和设备间合二为一(2楼中间活动室可以设为中心机房)，水平布线和垂直布线合为一条链路(各宿舍楼线缆先引入竖井后引入设备间)。因此，宿舍楼综合布线系统合并成以下子系统：工作区子系统、配线(水平/垂直干线)子系统、设备间子系统、管理间子系统、建筑群子系统，如图10-1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1.工作区子系统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作区子系统是由学生信息插座到计算机网络的连接线缆。学生宿舍的房间设置一般为4人间和6人间，因室内床位布置均已确定，很容易确定其数据端口的位置。目前宿舍布置一般为上铺居住，床铺下设置学习书桌，因此数据端口安装在书桌下比较合理，高度规定为0.3m。当然也要根据校方的要求，选择数据端口的安装数量。房间内公共部位设置一个电话端口和数据端口。然后采用交换机分别引至计算机。其优点是减少了水平线路和保护管线槽。除考虑数据端口的位置外，还需相应布置供电电源插座，间距应为0.2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63246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10.2.3　系统结构设计方案</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7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510280" y="168910"/>
            <a:ext cx="4857115" cy="4494530"/>
          </a:xfrm>
          <a:prstGeom prst="rect">
            <a:avLst/>
          </a:prstGeom>
        </p:spPr>
      </p:pic>
      <p:sp>
        <p:nvSpPr>
          <p:cNvPr id="4" name="文本框 3"/>
          <p:cNvSpPr txBox="1"/>
          <p:nvPr/>
        </p:nvSpPr>
        <p:spPr>
          <a:xfrm>
            <a:off x="527496" y="4793341"/>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2.配线子系统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配线子系统由楼层配线架(FD)至信息插座之间的线缆、信息插座(含转换点及配套设施)组成，它将楼层弱电竖井内的配线架与每个宿舍内的信息插座连接。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7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429260"/>
            <a:ext cx="10896600" cy="59080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3.干线子系统</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干线子系统由建筑设备间的主配线架至各楼层配线架之间的连接电缆组成，为建筑物的主缆线。宿舍内主干线缆多采用超5类对绞电缆或多模光纤，语音主线采用大对数3类线缆。</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(1)语音点垂直干线电缆的配置</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(2)信息垂直干线电缆的配置</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(3)楼层配线架垂直干线区的数据确定。</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4.设备间子系统</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设备间是每一幢建筑物安装进出线设备，进行综合布线及其应用系统管理和维护的场所，主要设置建筑物配线设备、路由器、交换机，是整个建筑物的主要布线区。</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5.管理间子系统</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管理间子系统由交接间的配线设备、输入/输出设备等组成，采用单点管理双交接口，交接场的取决于工作区，综合布线系统规模和选用的硬件，在管理规模大、复杂、有二级交接间时，才放置双点管理双交接在管理点，根据应用环境用标记标入来标出各个端接场，对于交换间的配线设备宜采用色标区别种类用途的配线区。并且在交接场之间应留出空间，以便容纳未来扩充的交接硬件。</a:t>
            </a:r>
            <a:endParaRPr dirty="0">
              <a:solidFill>
                <a:srgbClr val="221E1F"/>
              </a:solidFill>
              <a:latin typeface="Adobe 宋体 Std L" panose="02020300000000000000" pitchFamily="18" charset="-122"/>
              <a:ea typeface="Adobe 宋体 Std L" panose="02020300000000000000" pitchFamily="18" charset="-122"/>
              <a:sym typeface="+mn-ea"/>
            </a:endParaRPr>
          </a:p>
        </p:txBody>
      </p:sp>
    </p:spTree>
  </p:cSld>
  <p:clrMapOvr>
    <a:masterClrMapping/>
  </p:clrMapOvr>
</p:sld>
</file>

<file path=ppt/slides/slide17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320" y="429260"/>
            <a:ext cx="10896600"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6.建筑群子系统</a:t>
            </a:r>
            <a:endParaRPr dirty="0">
              <a:solidFill>
                <a:srgbClr val="221E1F"/>
              </a:solidFill>
              <a:latin typeface="Adobe 宋体 Std L" panose="02020300000000000000" pitchFamily="18" charset="-122"/>
              <a:ea typeface="Adobe 宋体 Std L" panose="02020300000000000000" pitchFamily="18" charset="-122"/>
              <a:sym typeface="+mn-ea"/>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建筑群子系统由连接各建筑物之间的综合布线缆线、建筑群配线设备和跳线等组成。每个学生宿舍区有许多幢宿舍楼，其语音、数据网由校园网引来。校园网络管理中心一般设在学校的图书馆或数据中心内，它是连接外部公用网、专用网和内部各教学楼、实验楼、宿舍楼的交换中心，引至各幢宿舍的线缆数据网主干线采用多模光纤，语音网络干线采用大对数3类电缆，敷设方法采用管道和人(手)孔井方式。硬件设备包括导线电缆、光缆，以及防止电缆上的脉冲电压进入建筑物的电气保护装置(接地装置)。在建筑群子系统中，会遇到室外敷设电缆的问题，一般有3种：架空电缆、直埋电缆、地下管道电缆，或者3种的任何组合。此外，安装时至少预留1~2个备用管孔，以供扩充之用。</a:t>
            </a:r>
            <a:endParaRPr dirty="0">
              <a:solidFill>
                <a:srgbClr val="221E1F"/>
              </a:solidFill>
              <a:latin typeface="Adobe 宋体 Std L" panose="02020300000000000000" pitchFamily="18" charset="-122"/>
              <a:ea typeface="Adobe 宋体 Std L" panose="02020300000000000000" pitchFamily="18" charset="-122"/>
              <a:sym typeface="+mn-ea"/>
            </a:endParaRPr>
          </a:p>
        </p:txBody>
      </p:sp>
    </p:spTree>
  </p:cSld>
  <p:clrMapOvr>
    <a:masterClrMapping/>
  </p:clrMapOvr>
</p:sld>
</file>

<file path=ppt/slides/slide17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10.3　综合布线工程实施</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94501" y="1571986"/>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1)现场勘察。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2)工程的设计、计划与管理。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3)设备的定购期。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4)材料验收。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5)布线安装工程的实施：安装线槽，敷设UTP双绞线、光纤，安装机房和配线间，安装信息插座及其他附件。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6)布线系统的测试。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7)布线系统的验收。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8)提供完整的结构化布线文件档案。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9)工程结束。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99822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10.3.1　工程实施的步骤</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7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501" y="984611"/>
            <a:ext cx="11135738"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1)本工程的实施包括产品订货、发货、设计、施工安装、督导、施工管理和验收。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2)双方签订合同后，乙方即组织产品订货，线缆、管材可在3日内到工地。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3)双方签订合同后，乙方即根据甲方的进一步具体要求在2天内完善工程施工设计并交由甲方认可。在甲方认可施工设计后，就可组织施工人员进入现场进行前期工作。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4)管、线等敷设工作可与住宿同时进行，并承诺不影响生活质量。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5)设备到达现场后需清点后方可进行设备的安装工作，并对设备和线缆进行有效连接，此项工作约需7个工作日。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6)待配线间的布置安装完成并由甲方认可后，即可对整个布线系统进行详细调试，随时做好调试记录，此项工作约需3个工作日;调试工作完成后3天内整理好文档资料并交付甲方。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7)以上工作全部完成后，即组织相关人员进行系统培训，此项工作约需1个工作日。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8)由甲方组织有关单位和相关人员对系统进行全面验收，并随时做好验收记录，整理好存档资料。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9)在安装施工的全过程中，委派专业工程师对工程进行督导、管理、严格把关。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10.3.2　工程实施进度管理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05373" y="4397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5</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设备间子系统</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527496" y="1138916"/>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设备间子系统由设备室的电缆、连接器和相关支撑硬件组成，通过电缆把各种公用系统设备互连起来。设备间的主要设备有数字程控交换机、计算机网络设备、服务器、楼宇自控设备主机等。它们可以放在一起，也可分别设置。在较大型的综合布线中，可以将计算机设备、数字程控交换机、楼宇自控设备主机分别设置机房，把与综合布线密切相关的硬件设备放置在设备间，计算机网络设备的机房放在离设备间不远的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406008" y="324068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6</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建筑群子系统</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3" name="文本框 2"/>
          <p:cNvSpPr txBox="1"/>
          <p:nvPr/>
        </p:nvSpPr>
        <p:spPr>
          <a:xfrm>
            <a:off x="528131" y="3700506"/>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建筑群(楼宇)子系统也称校园(CampusBackbone)子系统，它是将一个建筑物中的电缆延伸到另一个建筑物的通信设备和装置，通常由光缆和相应设备组成。建筑群子系统是综合布线系统的一部分，支持楼宇之间通信所需的硬件，其中包括导线电缆、光缆以及防止电缆上的脉冲电压进入建筑物的电气保护装置。在建筑群子系统中，会遇到室外敷设电缆问题，一般有三种情况：架空电缆、直埋电缆、地下管道电缆，或者是这三种的任何组合，具体情况应根据现场的环境来决定。设计时的要点与垂直干线子系统相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8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501" y="984611"/>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综合布线的验收分施工前检查、随工验收、竣工验收3部执行工作。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1.施工前检查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(1)环境检查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(2)设备材料检验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2.随工验收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(1)设备安装检验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(2)缆线的敷设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3.竣工验收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(1)工程电气性测试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(2)光纤特性测试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10.3.3　综合布线工程验收</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8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501" y="984611"/>
            <a:ext cx="11135738"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1.水平子系统缆线敷设保护要求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2.干线子系统缆线敷设保护方式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10.3.4　保护措施</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721171" y="2575921"/>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1)缆线终接的一般要求如下：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①缆线在终接前，必须核对缆线标识内容是否正确。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②缆线中间不允许有接头。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③缆线终接处必须牢固、接触良好。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④缆线终接应符合设计和施工操作规程。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⑤双绞电缆与插接件连接应认准线号、线位色标，不得颠倒和错接。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2)双绞电缆芯线终接应符合下列要求：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终接时，每对双绞线应保持扭绞状态，扭绞松开长度对于5类线不应大于13mm。双绞线在与7位模块式通用插座相连时，必须按色标和线对顺序进行卡接。屏蔽双绞电缆的屏蔽层与插接件终接处屏蔽罩必须可靠接触，缆线屏蔽层应与插接件屏蔽罩360°圆周接触，接触长度不宜小于7m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748030" y="200215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10.3.5　缆线终接</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8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 name="文本框 1"/>
          <p:cNvSpPr txBox="1"/>
          <p:nvPr/>
        </p:nvSpPr>
        <p:spPr>
          <a:xfrm>
            <a:off x="527496" y="173716"/>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3)光缆芯线终接应符合下列要求：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①采用光纤连接盒对光纤进行连接、保护，在连接盒中光纤的弯曲半径应符合安装工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艺要求。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②光纤熔接处应加以保护和固定，使用连接器以便于光纤的跳接。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③光纤连接盒面板应有标志。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④光纤连接损耗值应符合表10-8。</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4)各类跳线的终接应符合下列规定：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①各类跳线缆线和插接件间接触应良好，接线无误，标志齐全。跳线选用类型应符合系统设计要求。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②各类跳线长度应符合设计要求，一般对绞电缆跳线不应超过5m，光缆跳线不应超过7m。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5" name="图片 4"/>
          <p:cNvPicPr>
            <a:picLocks noChangeAspect="1"/>
          </p:cNvPicPr>
          <p:nvPr/>
        </p:nvPicPr>
        <p:blipFill>
          <a:blip r:embed="rId2"/>
          <a:stretch>
            <a:fillRect/>
          </a:stretch>
        </p:blipFill>
        <p:spPr>
          <a:xfrm>
            <a:off x="1863725" y="4394835"/>
            <a:ext cx="8463280" cy="1819275"/>
          </a:xfrm>
          <a:prstGeom prst="rect">
            <a:avLst/>
          </a:prstGeom>
        </p:spPr>
      </p:pic>
    </p:spTree>
  </p:cSld>
  <p:clrMapOvr>
    <a:masterClrMapping/>
  </p:clrMapOvr>
</p:sld>
</file>

<file path=ppt/slides/slide18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501" y="984611"/>
            <a:ext cx="11135738"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1)工程竣工后，施工单位应在工程验收以前，将工程竣工技术资料交给建设单位。综合布线系统工程的竣工技术资料应包括以下内容：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①安装工程量;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②工程说明;</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③设备、器材明细表;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④竣工图纸为施工中更改后的施工设计图;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⑤测试记录(宜采用中文表示);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⑥工程变更、检查记录及施工过程中，需更改设计或采取相关措施，由建设、设计、施工等单位之间的双方洽商记录;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⑦随工验收记录;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⑧隐蔽工程签证;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⑨工程决算。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10.3.6　工程总验收</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8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501" y="984611"/>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2)竣工技术文件要保证质量，做到外观整洁、内容齐全、数据准确。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3)在验收中发现不合格的项目，应由验收机构查明原因，分清责任，提出解决办法。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4)综合布线系统工程如采用计算机进行管理和维护工作，应按专项进行验收。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5)验收人员组织：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①施工前检查和随工验收由施工单位派出工程师与用户方工程师共同完成器材检验和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设备安装完成后的验收工作。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②竣工验收工作交由第三方测试机构进行整个系统的检验，给出各项检验测试的报告，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并与双方工程师共同完成工程竣工技术文件和工程验收评价书。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6)验收结果：验收的结果包括《竣工技术文件》和三方评定的《工程验收评价书》，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所有文件经双方负责人核实签字。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8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10.4　图纸设计</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94690" y="1572260"/>
            <a:ext cx="10922635"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据宿舍楼的系统性能要求和对宿舍楼的实地勘察，绘制出宿舍楼的总体综合布线拓扑图。图10-3为宿舍楼的布线整体结构框架，并具体统计了各楼层所需要的语音点数和信息点数，共有573个信息点和72个语音点。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99822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10.4.1　总体设计拓扑图</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2" name="图片 1"/>
          <p:cNvPicPr>
            <a:picLocks noChangeAspect="1"/>
          </p:cNvPicPr>
          <p:nvPr/>
        </p:nvPicPr>
        <p:blipFill>
          <a:blip r:embed="rId2"/>
          <a:stretch>
            <a:fillRect/>
          </a:stretch>
        </p:blipFill>
        <p:spPr>
          <a:xfrm>
            <a:off x="3416300" y="2646045"/>
            <a:ext cx="5359400" cy="4104640"/>
          </a:xfrm>
          <a:prstGeom prst="rect">
            <a:avLst/>
          </a:prstGeom>
        </p:spPr>
      </p:pic>
    </p:spTree>
  </p:cSld>
  <p:clrMapOvr>
    <a:masterClrMapping/>
  </p:clrMapOvr>
</p:sld>
</file>

<file path=ppt/slides/slide18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35000" y="831850"/>
            <a:ext cx="10922635"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以1号楼宿舍第一层的左侧楼层水平管线与信息点分布为例，绘制出了各宿舍的信息点、语音点的分布和水平管线的分布方案，如图10-4所示。其他各楼层的水平管线与信息点分布与一层大体一致。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661670" y="25781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10.4.2　水平管线与信息点分布</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4" name="图片 3"/>
          <p:cNvPicPr>
            <a:picLocks noChangeAspect="1"/>
          </p:cNvPicPr>
          <p:nvPr/>
        </p:nvPicPr>
        <p:blipFill>
          <a:blip r:embed="rId2"/>
          <a:stretch>
            <a:fillRect/>
          </a:stretch>
        </p:blipFill>
        <p:spPr>
          <a:xfrm>
            <a:off x="3195320" y="1972945"/>
            <a:ext cx="5681980" cy="4006215"/>
          </a:xfrm>
          <a:prstGeom prst="rect">
            <a:avLst/>
          </a:prstGeom>
        </p:spPr>
      </p:pic>
    </p:spTree>
  </p:cSld>
  <p:clrMapOvr>
    <a:masterClrMapping/>
  </p:clrMapOvr>
</p:sld>
</file>

<file path=ppt/slides/slide18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10.5　投标承诺书及售后服务</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34365" y="882650"/>
            <a:ext cx="10922635"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1.承诺书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2.售后服务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2.售中服务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3.售后服务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8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690" y="218440"/>
            <a:ext cx="10600690"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10.6　某职业学院学生宿舍楼综合布线工程招标文件范例</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721360" y="99822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10.6.1　投标邀请函</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694690" y="176276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10.6.2　综合布线工程资格审查表</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5" name="文本框 4"/>
          <p:cNvSpPr txBox="1"/>
          <p:nvPr/>
        </p:nvSpPr>
        <p:spPr>
          <a:xfrm>
            <a:off x="721360" y="252730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10.6.3　用户需求书</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721360" y="3103245"/>
            <a:ext cx="10922635"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1.项目概述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2.其他要求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9" name="文本框 8"/>
          <p:cNvSpPr txBox="1"/>
          <p:nvPr/>
        </p:nvSpPr>
        <p:spPr>
          <a:xfrm>
            <a:off x="808355" y="405638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10.6.4　投标文件格式</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11</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网络综合布线系统的测试与验收</a:t>
            </a:r>
            <a:endParaRPr altLang="zh-CN" sz="4400" u="sng" dirty="0">
              <a:solidFill>
                <a:schemeClr val="tx1"/>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2</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布线设备和工具</a:t>
            </a:r>
            <a:endParaRPr altLang="zh-CN" sz="4400" u="sng" dirty="0">
              <a:solidFill>
                <a:schemeClr val="tx1"/>
              </a:solidFill>
            </a:endParaRPr>
          </a:p>
        </p:txBody>
      </p:sp>
    </p:spTree>
  </p:cSld>
  <p:clrMapOvr>
    <a:masterClrMapping/>
  </p:clrMapOvr>
</p:sld>
</file>

<file path=ppt/slides/slide19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11.1　任务描述</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校园网综合布线系统建设完成后，要进行系统的综合测试。系统的局部测试是在施工过程中逐步完成的，经过施工人员和技术人员测试合格后提请验收部门进行验收。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任务分解：</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1)谁来验收，如何验收?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2)验收时，我们需要准备什么资料?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3)验收的流程和步骤。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9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11.2　相关知识</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校园网综合布线系统建设完成后，要进行系统的综合测试。系统的局部测试是在施工过程中逐步完成的，经过施工人员和技术人员测试合格后提请验收部门进行验收。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任务分解：</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1)谁来验收，如何验收?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2)验收时，我们需要准备什么资料?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3)验收的流程和步骤。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694690" y="365569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11.2.1　项目验收流程</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694501" y="4115796"/>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系统工程的验收，应符合国家现行有关技术标准、规范的规定。在施工过程中，施工单位必须执行本规范有关施工质量检查的规定。建设单位应通过工地代表或工程监理人员加强工地的随工质量检查，及时组织隐蔽工程的检验各和验收。综合布线系统工程应符合设计要求，工程验收前应进行自检测试、竣工验收测试工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9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 name="文本框 1"/>
          <p:cNvSpPr txBox="1"/>
          <p:nvPr/>
        </p:nvSpPr>
        <p:spPr>
          <a:xfrm>
            <a:off x="527496" y="173716"/>
            <a:ext cx="11135738"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1.竣工技术文件准备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工程竣工后，施工单位应在工程验收以前，将工程竣工技术资料交给建设单位。竣工技术文件要保证质量，做到外观整洁、内容齐全、数据准确。综合布线系统工程的竣工技术资料应包括以下内容：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1)安装工程量。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2)工程说明。</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3)设备、器材明细表。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4)竣工图纸。</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5)测试记录(宜采用中文表示)。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6)工程变更、检查记录及施工过程中需更改设计或采取相关措施，建设、设计、施工等单位之间的双方洽商记录。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7)随工验收记录。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8)隐蔽工程签证。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9)工程决算。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9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2" name="文本框 1"/>
          <p:cNvSpPr txBox="1"/>
          <p:nvPr/>
        </p:nvSpPr>
        <p:spPr>
          <a:xfrm>
            <a:off x="527496" y="716641"/>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2.工程验收标准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系统工程应遵守与本项目相关的国家标准和规范。检测结论是工程竣工资料的组成部分及工程验收的依据之一。进行系统工程安装质量检查：各项指标符合设计要求，则被检项目检查结果为合格;被检项目的合格率为80％，则工程安装质量判为合格。系统性能检测中，对绞电缆布线链路、光纤信道应全部检测，竣工验收需要抽验时，抽样比例不低于8％，抽样点应包括最远布线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9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690" y="984885"/>
            <a:ext cx="6217285"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管建设部门和有关单位在近几年来组织编制和批准发布了一批有关综合布线系统工程设计施工应遵循的依据和法规。主要有国家标准《综合布线系统工程设计规范》(-B50311—2007)、国家标准《综合布线系统工程验收规范》 (-B50312—2007)、通信行业标准《建筑与建筑群综合布线系统工程设计施工图集》(YD5082—1999)、中国工程建设标准化协会标准《城市住宅建筑综合布线系统工程设计规范》(CECS119：2000)等。在遵循这些标准的前提下，主要验收项目及内容如表11-1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11.2.2　主要验收内容</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2" name="图片 1"/>
          <p:cNvPicPr>
            <a:picLocks noChangeAspect="1"/>
          </p:cNvPicPr>
          <p:nvPr/>
        </p:nvPicPr>
        <p:blipFill>
          <a:blip r:embed="rId2"/>
          <a:stretch>
            <a:fillRect/>
          </a:stretch>
        </p:blipFill>
        <p:spPr>
          <a:xfrm>
            <a:off x="7046595" y="619760"/>
            <a:ext cx="5010150" cy="3209925"/>
          </a:xfrm>
          <a:prstGeom prst="rect">
            <a:avLst/>
          </a:prstGeom>
        </p:spPr>
      </p:pic>
    </p:spTree>
  </p:cSld>
  <p:clrMapOvr>
    <a:masterClrMapping/>
  </p:clrMapOvr>
</p:sld>
</file>

<file path=ppt/slides/slide19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pic>
        <p:nvPicPr>
          <p:cNvPr id="4" name="图片 3"/>
          <p:cNvPicPr>
            <a:picLocks noChangeAspect="1"/>
          </p:cNvPicPr>
          <p:nvPr/>
        </p:nvPicPr>
        <p:blipFill>
          <a:blip r:embed="rId2"/>
          <a:stretch>
            <a:fillRect/>
          </a:stretch>
        </p:blipFill>
        <p:spPr>
          <a:xfrm>
            <a:off x="711835" y="668655"/>
            <a:ext cx="5048250" cy="3686175"/>
          </a:xfrm>
          <a:prstGeom prst="rect">
            <a:avLst/>
          </a:prstGeom>
        </p:spPr>
      </p:pic>
      <p:pic>
        <p:nvPicPr>
          <p:cNvPr id="3" name="图片 2"/>
          <p:cNvPicPr>
            <a:picLocks noChangeAspect="1"/>
          </p:cNvPicPr>
          <p:nvPr/>
        </p:nvPicPr>
        <p:blipFill>
          <a:blip r:embed="rId3"/>
          <a:stretch>
            <a:fillRect/>
          </a:stretch>
        </p:blipFill>
        <p:spPr>
          <a:xfrm>
            <a:off x="6389370" y="668655"/>
            <a:ext cx="5105400" cy="3314700"/>
          </a:xfrm>
          <a:prstGeom prst="rect">
            <a:avLst/>
          </a:prstGeom>
        </p:spPr>
      </p:pic>
      <p:pic>
        <p:nvPicPr>
          <p:cNvPr id="5" name="图片 4"/>
          <p:cNvPicPr>
            <a:picLocks noChangeAspect="1"/>
          </p:cNvPicPr>
          <p:nvPr/>
        </p:nvPicPr>
        <p:blipFill>
          <a:blip r:embed="rId4"/>
          <a:stretch>
            <a:fillRect/>
          </a:stretch>
        </p:blipFill>
        <p:spPr>
          <a:xfrm>
            <a:off x="6389370" y="4354830"/>
            <a:ext cx="5133975" cy="1238250"/>
          </a:xfrm>
          <a:prstGeom prst="rect">
            <a:avLst/>
          </a:prstGeom>
        </p:spPr>
      </p:pic>
    </p:spTree>
  </p:cSld>
  <p:clrMapOvr>
    <a:masterClrMapping/>
  </p:clrMapOvr>
</p:sld>
</file>

<file path=ppt/slides/slide19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pic>
        <p:nvPicPr>
          <p:cNvPr id="2" name="图片 1"/>
          <p:cNvPicPr>
            <a:picLocks noChangeAspect="1"/>
          </p:cNvPicPr>
          <p:nvPr/>
        </p:nvPicPr>
        <p:blipFill>
          <a:blip r:embed="rId2"/>
          <a:stretch>
            <a:fillRect/>
          </a:stretch>
        </p:blipFill>
        <p:spPr>
          <a:xfrm>
            <a:off x="3160395" y="612140"/>
            <a:ext cx="5048250" cy="4810125"/>
          </a:xfrm>
          <a:prstGeom prst="rect">
            <a:avLst/>
          </a:prstGeom>
        </p:spPr>
      </p:pic>
    </p:spTree>
  </p:cSld>
  <p:clrMapOvr>
    <a:masterClrMapping/>
  </p:clrMapOvr>
</p:sld>
</file>

<file path=ppt/slides/slide19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690" y="984885"/>
            <a:ext cx="10775950"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1.配线子系统缆线敷设保护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预埋金属线槽保护要求：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1)在建筑物中预埋线槽，宜按单层设置，每一路由进出同一过路盒的预埋线槽均不应超过3根，线槽截面高度不宜超过25mm，总宽度不宜超过300mm。线槽路由中若包括线盒和出线盒，截面高度宜在70~80mm 范围内。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2)线槽直埋长度超过30m 或在线槽路由交叉、转弯时，宜设置过线盒，以便于布放缆线和维修。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3)过线盒盖开启，并与地面齐平，盒盖处应具有防灰与防水功能。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4)过线盒和接线盒盒盖处应能抗压。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5)从金属线槽至信息插座模块接线盒间或金属线槽与金属钢管之间相连接时的缆线宜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采用金属软管敷设。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11.2.3　缆线的敷设和保护方式检验</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19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708025" y="556895"/>
            <a:ext cx="10775950"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2.预埋暗管保护要求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1)预埋在墙体中间暗管的最大管外径不宜超过50mm，楼板中暗管的最大管外径不宜超过25mm，室外管道进入建筑物的最大管外径不宜超过80mm。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2)直线布管每30m 处应设置过线盒装置。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3)暗管的转弯角度应大于90°，在路径上每根暗管的转弯角不得多于2个，并不应有S弯出现，有转弯的管段长度超过20m 时，应设置管线过线盒装置;有2个弯时，不超过15m 应设置过线盒。</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4)暗管管口应光滑，并加有护口保护，管口伸出部位宜为25~50mm。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5)至楼层电信间暗管的管口应排列有序，便于识别与布放缆线。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6)暗管内应安置牵引线或拉线。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7)金属管敷设时，在距接线盒300mm处，弯头处的两端，每隔3m处应用管卡固定。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8)管路转弯的曲率半径不应小于所穿入缆线的最小允许弯曲半径，并且不应小于该管外径的6倍，如暗管外径大于50mm，不应小于8倍。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19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708025" y="556895"/>
            <a:ext cx="10775950"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3.设置缆线桥架和线槽保护要求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1)缆线桥架底部应高于地面2.2m 及以上，顶部距建筑物楼板不宜小于300mm，与梁及其他障碍物交叉处间的距离不宜小于50mm。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2)缆线桥架水平敷设时，支撑间距宜为1.5~3m，垂直敷设时固定在建筑物结构上的间距宜小于2m，距地1.8m 以下部分应加金属盖板保护，或采用金属走线柜包封，门应可开启。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3)直线段缆线桥架每超过15~30m 或跨越建筑物变形缝时，应设置伸缩补偿设置。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4)金属线槽敷设时，在下列情况下应设置支架或吊架;线槽接头处，每间隔3m 处、离开线槽两端出口0.5m 处、转弯处。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5)塑料线槽槽底固定点间间距宜为1m。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6)缆线桥架和缆线线槽转弯半径不应小于槽内线缆的最小允许弯曲半径，线槽直角转弯最小弯曲半径不应小于槽内最小粗缆线外径的8倍。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7)桥架和线槽穿过防火墙体或楼板时，缆线布放完成后应采用防火封堵措施。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blipFill rotWithShape="1">
          <a:blip r:embed="rId1">
            <a:alphaModFix amt="22000"/>
          </a:blip>
          <a:stretch>
            <a:fillRect/>
          </a:stretch>
        </a:blipFill>
        <a:effectLst/>
      </p:bgPr>
    </p:bg>
    <p:spTree>
      <p:nvGrpSpPr>
        <p:cNvPr id="1" name=""/>
        <p:cNvGrpSpPr/>
        <p:nvPr/>
      </p:nvGrpSpPr>
      <p:grpSpPr>
        <a:xfrm>
          <a:off x="0" y="0"/>
          <a:ext cx="0" cy="0"/>
          <a:chOff x="0" y="0"/>
          <a:chExt cx="0" cy="0"/>
        </a:xfrm>
      </p:grpSpPr>
      <p:sp>
        <p:nvSpPr>
          <p:cNvPr id="4" name="标题 3"/>
          <p:cNvSpPr>
            <a:spLocks noGrp="1"/>
          </p:cNvSpPr>
          <p:nvPr>
            <p:ph type="ctrTitle"/>
          </p:nvPr>
        </p:nvSpPr>
        <p:spPr>
          <a:xfrm>
            <a:off x="923290" y="1219835"/>
            <a:ext cx="5173980" cy="3716655"/>
          </a:xfrm>
          <a:noFill/>
          <a:ln>
            <a:noFill/>
          </a:ln>
        </p:spPr>
        <p:style>
          <a:lnRef idx="0">
            <a:scrgbClr r="0" g="0" b="0"/>
          </a:lnRef>
          <a:fillRef idx="0">
            <a:scrgbClr r="0" g="0" b="0"/>
          </a:fillRef>
          <a:effectRef idx="0">
            <a:scrgbClr r="0" g="0" b="0"/>
          </a:effectRef>
          <a:fontRef idx="minor">
            <a:schemeClr val="dk1"/>
          </a:fontRef>
        </p:style>
        <p:txBody>
          <a:bodyPr>
            <a:normAutofit fontScale="90000"/>
          </a:bodyPr>
          <a:p>
            <a:pPr algn="l">
              <a:lnSpc>
                <a:spcPct val="150000"/>
              </a:lnSpc>
            </a:pPr>
            <a:r>
              <a:rPr altLang="zh-CN" sz="2400" b="1" dirty="0">
                <a:solidFill>
                  <a:schemeClr val="tx1"/>
                </a:solidFill>
                <a:latin typeface="Adobe 仿宋 Std R" panose="02020400000000000000" pitchFamily="18" charset="-122"/>
                <a:ea typeface="Adobe 仿宋 Std R" panose="02020400000000000000" pitchFamily="18" charset="-122"/>
              </a:rPr>
              <a:t>任务1　 综合布线项目概述</a:t>
            </a:r>
            <a:br>
              <a:rPr altLang="zh-CN" sz="2400" b="1" dirty="0">
                <a:solidFill>
                  <a:schemeClr val="tx1"/>
                </a:solidFill>
                <a:latin typeface="Adobe 仿宋 Std R" panose="02020400000000000000" pitchFamily="18" charset="-122"/>
                <a:ea typeface="Adobe 仿宋 Std R" panose="02020400000000000000" pitchFamily="18" charset="-122"/>
              </a:rPr>
            </a:br>
            <a:r>
              <a:rPr altLang="zh-CN" sz="2400" b="1" dirty="0">
                <a:solidFill>
                  <a:schemeClr val="tx1"/>
                </a:solidFill>
                <a:latin typeface="Adobe 仿宋 Std R" panose="02020400000000000000" pitchFamily="18" charset="-122"/>
                <a:ea typeface="Adobe 仿宋 Std R" panose="02020400000000000000" pitchFamily="18" charset="-122"/>
              </a:rPr>
              <a:t>任务2　 综合布线设备和工具</a:t>
            </a:r>
            <a:br>
              <a:rPr altLang="zh-CN" sz="2400" b="1" dirty="0">
                <a:solidFill>
                  <a:schemeClr val="tx1"/>
                </a:solidFill>
                <a:latin typeface="Adobe 仿宋 Std R" panose="02020400000000000000" pitchFamily="18" charset="-122"/>
                <a:ea typeface="Adobe 仿宋 Std R" panose="02020400000000000000" pitchFamily="18" charset="-122"/>
              </a:rPr>
            </a:br>
            <a:r>
              <a:rPr altLang="zh-CN" sz="2400" b="1" dirty="0">
                <a:solidFill>
                  <a:schemeClr val="tx1"/>
                </a:solidFill>
                <a:latin typeface="Adobe 仿宋 Std R" panose="02020400000000000000" pitchFamily="18" charset="-122"/>
                <a:ea typeface="Adobe 仿宋 Std R" panose="02020400000000000000" pitchFamily="18" charset="-122"/>
              </a:rPr>
              <a:t>任务3　 综合布线项目施工管理</a:t>
            </a:r>
            <a:br>
              <a:rPr altLang="zh-CN" sz="2400" b="1" dirty="0">
                <a:solidFill>
                  <a:schemeClr val="tx1"/>
                </a:solidFill>
                <a:latin typeface="Adobe 仿宋 Std R" panose="02020400000000000000" pitchFamily="18" charset="-122"/>
                <a:ea typeface="Adobe 仿宋 Std R" panose="02020400000000000000" pitchFamily="18" charset="-122"/>
              </a:rPr>
            </a:br>
            <a:r>
              <a:rPr altLang="zh-CN" sz="2400" b="1" dirty="0">
                <a:solidFill>
                  <a:schemeClr val="tx1"/>
                </a:solidFill>
                <a:latin typeface="Adobe 仿宋 Std R" panose="02020400000000000000" pitchFamily="18" charset="-122"/>
                <a:ea typeface="Adobe 仿宋 Std R" panose="02020400000000000000" pitchFamily="18" charset="-122"/>
              </a:rPr>
              <a:t>任务4　 工作区子系统的设计与实施</a:t>
            </a:r>
            <a:br>
              <a:rPr altLang="zh-CN" sz="2400" b="1" dirty="0">
                <a:solidFill>
                  <a:schemeClr val="tx1"/>
                </a:solidFill>
                <a:latin typeface="Adobe 仿宋 Std R" panose="02020400000000000000" pitchFamily="18" charset="-122"/>
                <a:ea typeface="Adobe 仿宋 Std R" panose="02020400000000000000" pitchFamily="18" charset="-122"/>
              </a:rPr>
            </a:br>
            <a:r>
              <a:rPr altLang="zh-CN" sz="2400" b="1" dirty="0">
                <a:solidFill>
                  <a:schemeClr val="tx1"/>
                </a:solidFill>
                <a:latin typeface="Adobe 仿宋 Std R" panose="02020400000000000000" pitchFamily="18" charset="-122"/>
                <a:ea typeface="Adobe 仿宋 Std R" panose="02020400000000000000" pitchFamily="18" charset="-122"/>
              </a:rPr>
              <a:t>任务5　 水平布线子系统的设计与实施</a:t>
            </a:r>
            <a:br>
              <a:rPr altLang="zh-CN" sz="2400" b="1" dirty="0">
                <a:solidFill>
                  <a:schemeClr val="tx1"/>
                </a:solidFill>
                <a:latin typeface="Adobe 仿宋 Std R" panose="02020400000000000000" pitchFamily="18" charset="-122"/>
                <a:ea typeface="Adobe 仿宋 Std R" panose="02020400000000000000" pitchFamily="18" charset="-122"/>
              </a:rPr>
            </a:br>
            <a:r>
              <a:rPr altLang="zh-CN" sz="2400" b="1" dirty="0">
                <a:solidFill>
                  <a:schemeClr val="tx1"/>
                </a:solidFill>
                <a:latin typeface="Adobe 仿宋 Std R" panose="02020400000000000000" pitchFamily="18" charset="-122"/>
                <a:ea typeface="Adobe 仿宋 Std R" panose="02020400000000000000" pitchFamily="18" charset="-122"/>
              </a:rPr>
              <a:t>任务6　 垂直干线子系统的设计与实施</a:t>
            </a:r>
            <a:br>
              <a:rPr altLang="zh-CN" sz="2400" b="1" dirty="0">
                <a:solidFill>
                  <a:schemeClr val="tx1"/>
                </a:solidFill>
                <a:latin typeface="Adobe 仿宋 Std R" panose="02020400000000000000" pitchFamily="18" charset="-122"/>
                <a:ea typeface="Adobe 仿宋 Std R" panose="02020400000000000000" pitchFamily="18" charset="-122"/>
              </a:rPr>
            </a:br>
            <a:endParaRPr altLang="zh-CN" sz="2400" b="1" dirty="0">
              <a:solidFill>
                <a:schemeClr val="tx1"/>
              </a:solidFill>
              <a:latin typeface="Adobe 仿宋 Std R" panose="02020400000000000000" pitchFamily="18" charset="-122"/>
              <a:ea typeface="Adobe 仿宋 Std R" panose="02020400000000000000" pitchFamily="18" charset="-122"/>
            </a:endParaRPr>
          </a:p>
        </p:txBody>
      </p:sp>
      <p:sp>
        <p:nvSpPr>
          <p:cNvPr id="5" name="文本框 4"/>
          <p:cNvSpPr txBox="1"/>
          <p:nvPr/>
        </p:nvSpPr>
        <p:spPr>
          <a:xfrm>
            <a:off x="5356860" y="248920"/>
            <a:ext cx="1478280" cy="706755"/>
          </a:xfrm>
          <a:prstGeom prst="rect">
            <a:avLst/>
          </a:prstGeom>
          <a:noFill/>
        </p:spPr>
        <p:txBody>
          <a:bodyPr wrap="none" rtlCol="0">
            <a:spAutoFit/>
          </a:bodyPr>
          <a:p>
            <a:r>
              <a:rPr lang="zh-CN" altLang="en-US" sz="4000" b="1"/>
              <a:t>目</a:t>
            </a:r>
            <a:r>
              <a:rPr lang="en-US" altLang="zh-CN" sz="4000" b="1"/>
              <a:t>  </a:t>
            </a:r>
            <a:r>
              <a:rPr lang="zh-CN" altLang="en-US" sz="4000" b="1"/>
              <a:t>录</a:t>
            </a:r>
            <a:endParaRPr lang="zh-CN" altLang="en-US" sz="4000" b="1"/>
          </a:p>
        </p:txBody>
      </p:sp>
      <p:sp>
        <p:nvSpPr>
          <p:cNvPr id="2" name="文本框 1"/>
          <p:cNvSpPr txBox="1"/>
          <p:nvPr/>
        </p:nvSpPr>
        <p:spPr>
          <a:xfrm>
            <a:off x="6219190" y="1482725"/>
            <a:ext cx="6334760" cy="2630170"/>
          </a:xfrm>
          <a:prstGeom prst="rect">
            <a:avLst/>
          </a:prstGeom>
          <a:noFill/>
        </p:spPr>
        <p:txBody>
          <a:bodyPr wrap="square" rtlCol="0" anchor="t">
            <a:spAutoFit/>
          </a:bodyPr>
          <a:p>
            <a:pPr algn="l">
              <a:lnSpc>
                <a:spcPct val="150000"/>
              </a:lnSpc>
            </a:pPr>
            <a:r>
              <a:rPr altLang="zh-CN" sz="2200" b="1" dirty="0">
                <a:latin typeface="Adobe 仿宋 Std R" panose="02020400000000000000" pitchFamily="18" charset="-122"/>
                <a:ea typeface="Adobe 仿宋 Std R" panose="02020400000000000000" pitchFamily="18" charset="-122"/>
                <a:sym typeface="+mn-ea"/>
              </a:rPr>
              <a:t>任务7　 建筑群子系统的设计与实施</a:t>
            </a:r>
            <a:br>
              <a:rPr altLang="zh-CN" sz="2200" b="1" dirty="0">
                <a:latin typeface="Adobe 仿宋 Std R" panose="02020400000000000000" pitchFamily="18" charset="-122"/>
                <a:ea typeface="Adobe 仿宋 Std R" panose="02020400000000000000" pitchFamily="18" charset="-122"/>
                <a:sym typeface="+mn-ea"/>
              </a:rPr>
            </a:br>
            <a:r>
              <a:rPr altLang="zh-CN" sz="2200" b="1" dirty="0">
                <a:latin typeface="Adobe 仿宋 Std R" panose="02020400000000000000" pitchFamily="18" charset="-122"/>
                <a:ea typeface="Adobe 仿宋 Std R" panose="02020400000000000000" pitchFamily="18" charset="-122"/>
                <a:sym typeface="+mn-ea"/>
              </a:rPr>
              <a:t>任务8　 设备间、管理间子系统的设计与实施</a:t>
            </a:r>
            <a:br>
              <a:rPr altLang="zh-CN" sz="2200" b="1" dirty="0">
                <a:latin typeface="Adobe 仿宋 Std R" panose="02020400000000000000" pitchFamily="18" charset="-122"/>
                <a:ea typeface="Adobe 仿宋 Std R" panose="02020400000000000000" pitchFamily="18" charset="-122"/>
                <a:sym typeface="+mn-ea"/>
              </a:rPr>
            </a:br>
            <a:r>
              <a:rPr altLang="zh-CN" sz="2200" b="1" dirty="0">
                <a:latin typeface="Adobe 仿宋 Std R" panose="02020400000000000000" pitchFamily="18" charset="-122"/>
                <a:ea typeface="Adobe 仿宋 Std R" panose="02020400000000000000" pitchFamily="18" charset="-122"/>
                <a:sym typeface="+mn-ea"/>
              </a:rPr>
              <a:t>任务9　 综合布线产品选购与工程施工</a:t>
            </a:r>
            <a:br>
              <a:rPr altLang="zh-CN" sz="2200" b="1" dirty="0">
                <a:latin typeface="Adobe 仿宋 Std R" panose="02020400000000000000" pitchFamily="18" charset="-122"/>
                <a:ea typeface="Adobe 仿宋 Std R" panose="02020400000000000000" pitchFamily="18" charset="-122"/>
                <a:sym typeface="+mn-ea"/>
              </a:rPr>
            </a:br>
            <a:r>
              <a:rPr altLang="zh-CN" sz="2200" b="1" dirty="0">
                <a:latin typeface="Adobe 仿宋 Std R" panose="02020400000000000000" pitchFamily="18" charset="-122"/>
                <a:ea typeface="Adobe 仿宋 Std R" panose="02020400000000000000" pitchFamily="18" charset="-122"/>
                <a:sym typeface="+mn-ea"/>
              </a:rPr>
              <a:t>任务</a:t>
            </a:r>
            <a:r>
              <a:rPr lang="en-US" sz="2200" b="1" dirty="0">
                <a:latin typeface="Adobe 仿宋 Std R" panose="02020400000000000000" pitchFamily="18" charset="-122"/>
                <a:ea typeface="Adobe 仿宋 Std R" panose="02020400000000000000" pitchFamily="18" charset="-122"/>
                <a:sym typeface="+mn-ea"/>
              </a:rPr>
              <a:t>10</a:t>
            </a:r>
            <a:r>
              <a:rPr altLang="zh-CN" sz="2200" b="1" dirty="0">
                <a:latin typeface="Adobe 仿宋 Std R" panose="02020400000000000000" pitchFamily="18" charset="-122"/>
                <a:ea typeface="Adobe 仿宋 Std R" panose="02020400000000000000" pitchFamily="18" charset="-122"/>
                <a:sym typeface="+mn-ea"/>
              </a:rPr>
              <a:t>　综合布线工程的招标与投标</a:t>
            </a:r>
            <a:br>
              <a:rPr altLang="zh-CN" sz="2200" b="1" dirty="0">
                <a:latin typeface="Adobe 仿宋 Std R" panose="02020400000000000000" pitchFamily="18" charset="-122"/>
                <a:ea typeface="Adobe 仿宋 Std R" panose="02020400000000000000" pitchFamily="18" charset="-122"/>
                <a:sym typeface="+mn-ea"/>
              </a:rPr>
            </a:br>
            <a:r>
              <a:rPr altLang="zh-CN" sz="2200" b="1" dirty="0">
                <a:latin typeface="Adobe 仿宋 Std R" panose="02020400000000000000" pitchFamily="18" charset="-122"/>
                <a:ea typeface="Adobe 仿宋 Std R" panose="02020400000000000000" pitchFamily="18" charset="-122"/>
                <a:sym typeface="+mn-ea"/>
              </a:rPr>
              <a:t>任务</a:t>
            </a:r>
            <a:r>
              <a:rPr lang="en-US" sz="2200" b="1" dirty="0">
                <a:latin typeface="Adobe 仿宋 Std R" panose="02020400000000000000" pitchFamily="18" charset="-122"/>
                <a:ea typeface="Adobe 仿宋 Std R" panose="02020400000000000000" pitchFamily="18" charset="-122"/>
                <a:sym typeface="+mn-ea"/>
              </a:rPr>
              <a:t>11</a:t>
            </a:r>
            <a:r>
              <a:rPr altLang="zh-CN" sz="2200" b="1" dirty="0">
                <a:latin typeface="Adobe 仿宋 Std R" panose="02020400000000000000" pitchFamily="18" charset="-122"/>
                <a:ea typeface="Adobe 仿宋 Std R" panose="02020400000000000000" pitchFamily="18" charset="-122"/>
                <a:sym typeface="+mn-ea"/>
              </a:rPr>
              <a:t>　综合布线系统的测试与验收</a:t>
            </a:r>
            <a:endParaRPr lang="zh-CN" altLang="en-US" sz="22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2</a:t>
            </a:r>
            <a:r>
              <a:rPr lang="en-US" sz="2500" b="0" i="0" u="none" strike="noStrike" baseline="0" dirty="0">
                <a:latin typeface="Adobe 黑体 Std R" panose="020B0400000000000000" pitchFamily="34" charset="-122"/>
                <a:ea typeface="Adobe 黑体 Std R" panose="020B0400000000000000" pitchFamily="34" charset="-122"/>
              </a:rPr>
              <a:t>.</a:t>
            </a:r>
            <a:r>
              <a:rPr sz="2500" b="0" i="0" u="none" strike="noStrike" baseline="0" dirty="0">
                <a:latin typeface="Adobe 黑体 Std R" panose="020B0400000000000000" pitchFamily="34" charset="-122"/>
                <a:ea typeface="Adobe 黑体 Std R" panose="020B0400000000000000" pitchFamily="34" charset="-122"/>
              </a:rPr>
              <a:t>1</a:t>
            </a:r>
            <a:r>
              <a:rPr sz="2500" b="0" i="0" u="none" strike="noStrike" baseline="0" dirty="0">
                <a:latin typeface="Adobe 黑体 Std R" panose="020B0400000000000000" pitchFamily="34" charset="-122"/>
                <a:ea typeface="Adobe 黑体 Std R" panose="020B0400000000000000" pitchFamily="34" charset="-122"/>
              </a:rPr>
              <a:t>　常用的传输介质</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86348" y="115153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双绞线线缆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496" y="1714861"/>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双绞线(TwistedPair，TP)是一种综合布线工程中最常用的传输介质。双绞线由两根具有绝缘保护层的铜导线组成。把两根具有绝缘保护层的铜导线按一定节距互相绞在一起，可降低信号干扰的程度，每一根导线在传输中辐射出来的电波会被另一根线上发出的电波抵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目前，双绞线可分为非屏蔽双绞线(UTP，也称无屏蔽双绞线)和屏蔽双绞线(STP)，屏蔽双绞线电缆的外层由铝箔包裹着，它的价格相对要高一些。</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网络双绞线的生产制造过程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下面以超5类非屏蔽双绞线为例，介绍双绞线的制造过程。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一般制造流程如下：铜棒拉丝→单芯覆盖绝缘层→两芯绞绕→4对绞绕→覆盖绝缘层→印刷标记→成卷。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0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708025" y="556895"/>
            <a:ext cx="10775950"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4.网络地板缆线敷设保护要求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1)线缆之间应沟通。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2)线槽盖板应可开启。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3)主线槽的宽度宜在200~400mm，直线槽宽度不宜小于70mm。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4)可开启的线槽盖板与明装插座底部盒间应采用金属软管连接。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5)地板块与线槽盖板应抗压、抗冲击和阻燃。</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6)当网络地板具有防静电功能时，地板整体应接地。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7)网络地板板块间的金属线槽与段之间应保持良好导通并接地。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8)在架空活动地板下敷设缆线时，地板内净空应为150~300mm。若空调采用下送风方式，则地板内净高应为300~500m。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吊顶支撑柱中电力线和综合布线缆线合一布放时，中间应有金属板隔开，间距应符合设计要求。当综合布线缆线与大楼弱电系统缆线采用同一线缆或桥架敷设时，子系统之间应采用金属板隔开，间隔应符合设计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0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708025" y="556895"/>
            <a:ext cx="10775950"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5.干线子系统缆线敷设保护要求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缆线不得布放在电梯或供水、供气、供暖管道竖井中，缆线不应布放在强电竖井中。电信间、设备间、进线间之间干线通道应沟通。建筑群子系统缆线敷设保护方式应符合设计要求。当电缆从建筑物外面进入建筑物时，应选用适配的信号线缆浪涌保护器，信号线路浪涌保护器应符合设计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0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690" y="984885"/>
            <a:ext cx="10529570"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1.布线系统测试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3类和5类布线系统按照基本链路和信道进行测试，5e类和6类布线系统按照永久链路和信道进行测试</a:t>
            </a:r>
            <a:r>
              <a:rPr lang="zh-CN" sz="1800" b="0" i="0" u="none" strike="noStrike" baseline="0" dirty="0">
                <a:solidFill>
                  <a:srgbClr val="221E1F"/>
                </a:solidFill>
                <a:latin typeface="Adobe 宋体 Std L" panose="02020300000000000000" pitchFamily="18" charset="-122"/>
                <a:ea typeface="Adobe 宋体 Std L" panose="02020300000000000000" pitchFamily="18" charset="-122"/>
              </a:rPr>
              <a:t>。</a:t>
            </a:r>
            <a:endParaRPr lang="zh-CN"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zh-CN" sz="1800" b="0" i="0" u="none" strike="noStrike" baseline="0" dirty="0">
                <a:solidFill>
                  <a:srgbClr val="221E1F"/>
                </a:solidFill>
                <a:latin typeface="Adobe 宋体 Std L" panose="02020300000000000000" pitchFamily="18" charset="-122"/>
                <a:ea typeface="Adobe 宋体 Std L" panose="02020300000000000000" pitchFamily="18" charset="-122"/>
              </a:rPr>
              <a:t>2.信道测试</a:t>
            </a:r>
            <a:endParaRPr lang="zh-CN"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zh-CN" sz="1800" b="0" i="0" u="none" strike="noStrike" baseline="0" dirty="0">
                <a:solidFill>
                  <a:srgbClr val="221E1F"/>
                </a:solidFill>
                <a:latin typeface="Adobe 宋体 Std L" panose="02020300000000000000" pitchFamily="18" charset="-122"/>
                <a:ea typeface="Adobe 宋体 Std L" panose="02020300000000000000" pitchFamily="18" charset="-122"/>
              </a:rPr>
              <a:t>信道是信号的传输媒质，可分为有线信道和无线信道两类。有线信道包括明线、对称电缆、同轴电缆及光缆等。无线信道有地波传播、短波电离层反射、超短波或微波视距中继、人造卫星中继以及各种散射信道等。5e类、6类、7类信道测试项目要求测试条件为环境温度20℃。</a:t>
            </a:r>
            <a:endParaRPr lang="zh-CN"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zh-CN" sz="1800" b="0" i="0" u="none" strike="noStrike" baseline="0" dirty="0">
                <a:solidFill>
                  <a:srgbClr val="221E1F"/>
                </a:solidFill>
                <a:latin typeface="Adobe 宋体 Std L" panose="02020300000000000000" pitchFamily="18" charset="-122"/>
                <a:ea typeface="Adobe 宋体 Std L" panose="02020300000000000000" pitchFamily="18" charset="-122"/>
              </a:rPr>
              <a:t>(1)回波损耗</a:t>
            </a:r>
            <a:endParaRPr lang="zh-CN"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zh-CN" sz="1800" b="0" i="0" u="none" strike="noStrike" baseline="0" dirty="0">
                <a:solidFill>
                  <a:srgbClr val="221E1F"/>
                </a:solidFill>
                <a:latin typeface="Adobe 宋体 Std L" panose="02020300000000000000" pitchFamily="18" charset="-122"/>
                <a:ea typeface="Adobe 宋体 Std L" panose="02020300000000000000" pitchFamily="18" charset="-122"/>
              </a:rPr>
              <a:t>(2)插入损耗</a:t>
            </a:r>
            <a:endParaRPr lang="zh-CN"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zh-CN" sz="1800" b="0" i="0" u="none" strike="noStrike" baseline="0" dirty="0">
                <a:solidFill>
                  <a:srgbClr val="221E1F"/>
                </a:solidFill>
                <a:latin typeface="Adobe 宋体 Std L" panose="02020300000000000000" pitchFamily="18" charset="-122"/>
                <a:ea typeface="Adobe 宋体 Std L" panose="02020300000000000000" pitchFamily="18" charset="-122"/>
              </a:rPr>
              <a:t>(3)串音</a:t>
            </a:r>
            <a:endParaRPr lang="zh-CN"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zh-CN" sz="1800" b="0" i="0" u="none" strike="noStrike" baseline="0" dirty="0">
                <a:solidFill>
                  <a:srgbClr val="221E1F"/>
                </a:solidFill>
                <a:latin typeface="Adobe 宋体 Std L" panose="02020300000000000000" pitchFamily="18" charset="-122"/>
                <a:ea typeface="Adobe 宋体 Std L" panose="02020300000000000000" pitchFamily="18" charset="-122"/>
              </a:rPr>
              <a:t>(4)线对与线对之间的衰减串扰比</a:t>
            </a:r>
            <a:endParaRPr lang="zh-CN"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.2.4　综合布线系统工程电气测试技术参数</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20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831215" y="326390"/>
            <a:ext cx="10529570"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3.永久链路的测试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5e类、6类和7类永久链路或CP链路测试项目及性能指标包括以下内容。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(1)回波损耗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(2)插入损耗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(3)直流环路电阻</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(4)传播时延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4.光纤链路测试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测试前应对所有的光连接器件进行清洗，并将测试接收器校准至零位。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0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690" y="984885"/>
            <a:ext cx="10529570"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1.文档管理在项目的作用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2.文档的提交和管理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11.2.5　网络工程文档管理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20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11.3　任务实施</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694501" y="3290931"/>
            <a:ext cx="11135738"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主管建设部门和有关单位在近几年来组织编制和批准发布了一批有关综合布线系统工程设计施工应遵循的依据和法规。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1.国家和行业标准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2.系统单项测试原则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3.系统竣工综合检测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882650"/>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11.3.1　竣工验收组织依据</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2" name="文本框 1"/>
          <p:cNvSpPr txBox="1"/>
          <p:nvPr/>
        </p:nvSpPr>
        <p:spPr>
          <a:xfrm>
            <a:off x="721171" y="1531346"/>
            <a:ext cx="11135738"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综合布线系统在建筑与建筑群的建设中得到了广泛应用。但是如果工程出现施工质量问题，将给通信网络和计算机网络造成潜在的隐患，影响信息的传送。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94690" y="264223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11.3.2　认证测试标准、认证测试参数</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20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690" y="984885"/>
            <a:ext cx="10529570"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1.基本链路和信道测试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3类和5类布线系统按照基本链路和信道进行测试，5e类和6类布线系统按照永久链路和信道进行测试，测试按图11-1~图11-3进行连接。基本链路连接模型符合图11-1的方式。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2.永久链路和信道测试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5e类和6类布线系统按照永久链路和信道进行测试。永久链路连接应符合图11-2的方式。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11.3.3　光纤传输链路参数测试</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2" name="图片 1"/>
          <p:cNvPicPr>
            <a:picLocks noChangeAspect="1"/>
          </p:cNvPicPr>
          <p:nvPr/>
        </p:nvPicPr>
        <p:blipFill>
          <a:blip r:embed="rId2"/>
          <a:stretch>
            <a:fillRect/>
          </a:stretch>
        </p:blipFill>
        <p:spPr>
          <a:xfrm>
            <a:off x="1200785" y="3505835"/>
            <a:ext cx="4483100" cy="2589530"/>
          </a:xfrm>
          <a:prstGeom prst="rect">
            <a:avLst/>
          </a:prstGeom>
        </p:spPr>
      </p:pic>
      <p:pic>
        <p:nvPicPr>
          <p:cNvPr id="4" name="图片 3"/>
          <p:cNvPicPr>
            <a:picLocks noChangeAspect="1"/>
          </p:cNvPicPr>
          <p:nvPr/>
        </p:nvPicPr>
        <p:blipFill>
          <a:blip r:embed="rId3"/>
          <a:stretch>
            <a:fillRect/>
          </a:stretch>
        </p:blipFill>
        <p:spPr>
          <a:xfrm>
            <a:off x="5988685" y="3505835"/>
            <a:ext cx="4343400" cy="2623185"/>
          </a:xfrm>
          <a:prstGeom prst="rect">
            <a:avLst/>
          </a:prstGeom>
        </p:spPr>
      </p:pic>
    </p:spTree>
  </p:cSld>
  <p:clrMapOvr>
    <a:masterClrMapping/>
  </p:clrMapOvr>
</p:sld>
</file>

<file path=ppt/slides/slide20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4690" y="984885"/>
            <a:ext cx="10529570"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综合布线系统工程的技术管理涉及综合布线系统的工作区、电信间、设备间、进线间、入口设施、缆线管理与传输介质、配线连接器件及接地等各方面，根据布线系统的复杂程度分为以下4等：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1)一级管理：针对单一电信间或设备间的系统。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2)二级管理：针对同一建筑物内多个电信间或设备间的系统。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3)三级管理：针对同一建筑群内多栋建筑物的系统，包括建筑物内部、外部系统。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4)四级管理：针对多个建筑群的系统。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1.环境检查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(1)工作区、电信间、设备间的检查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(2)建筑物进线间及入口设施的检查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(3)器材及测试仪表工具的检查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3" name="文本框 2"/>
          <p:cNvSpPr txBox="1"/>
          <p:nvPr/>
        </p:nvSpPr>
        <p:spPr>
          <a:xfrm>
            <a:off x="721360" y="410845"/>
            <a:ext cx="1074928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11.3.4　工程验收项目汇总</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20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831215" y="408940"/>
            <a:ext cx="10529570"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2.缆线的检验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1)工程使用的电缆和光缆形式、规格及缆线的防火等级应符合设计要求。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2)所附标志、标签内容应齐全、清晰，外包装应注明型号和规格。</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3)外包装和外护套需完整无损，当外包装损坏严重时，应测试合格后再在工程中使用。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4)附有本批量的电气性能检验报告，施工前应进行链路或信道的电气性能及缆线长度的检验，并做测试记录。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开盘后应先检查光缆端头封装是否良好。光缆外包装或光缆护套如有损伤，应对该盘光缆进行光纤性能指标测试，如有断纤，应进行处理，待检查合格才允许使用，光纤检测完毕，光缆端头应密封固定，恢复外包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6)接插软线或光跳线检验应符合下列规定：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①两端的光纤连接器件端面应装配合适的保护盖帽。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②光纤类型应符合设计要求，并应有明显的标记。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0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831215" y="408940"/>
            <a:ext cx="10529570" cy="632396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3.器件的检验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配线模块、信息插座模块及其他连接器件的部件应完整，电气和机械性能等指标符合相应产品生产的质量标准，塑料材质应具有阻燃性能，并应满足设计要求。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4.测试仪表和工具的检验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1)应事先对工程中需要使用的仪表和工具进行测试或检查，缆线测试仪表应附有相应检测机构的证明文件。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综合布线系统的测试仪表应能测试相应类别工程的各种电气性能及传输特性，其精度符合相应要求。测试仪表的精度应按相应的鉴定规程和校准方法进行定期检查和校准，经过相应计量部门校验取得合格证后，方可在有效期内使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3)施工工具，如电缆或光缆的接续工具(剥线器、光缆切断器、光纤熔接机、光纤磨光机、卡接工具等)必须进行检查，合格后方可在工程中使用。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4)现场尚无检测手段取得屏蔽布线系统所需的相关技术参数时，可将认证检测机构或生产厂家附有的技术报告作为检查数据。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5)对绞电缆电气性能、机械特性、光缆传输性能及连接器件的具体技术指标和要求，应符合设计要求。经过测试与检查，性能指标不符合设计要求的设备和材料不得在工程中使用。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928" y="44414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同轴电缆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1139825"/>
            <a:ext cx="5871210"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同轴电缆是由一根空心的外圆柱导体及其所包围的单根内导线所组成，如图2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柱体同导线用绝缘材料隔开，其频率特性比双绞线好，能进行较高速率的传输。由于它的屏蔽性能好，抗干扰能力强，通常多用于基带传输。同轴电缆根据其直径大小可以分为粗同轴电缆与细同轴电缆。为了保持同轴电缆的正确电气特性，电缆屏蔽层必须接地，同时两头要有终端以削弱信号反射作用。无论是粗缆还是细缆均为总线拓扑结构，即一根缆上接多部机器，这种拓扑适用于机器密集的环境。但是当一触点发生故障时，故障会串联影响到整根缆上的所有机器，故障的诊断和修复都很麻烦。所以，同轴电缆逐步被非屏蔽双绞线或光缆取代。</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custDataLst>
              <p:tags r:id="rId2"/>
            </p:custDataLst>
          </p:nvPr>
        </p:nvPicPr>
        <p:blipFill>
          <a:blip r:embed="rId3"/>
          <a:stretch>
            <a:fillRect/>
          </a:stretch>
        </p:blipFill>
        <p:spPr>
          <a:xfrm>
            <a:off x="6622415" y="2515870"/>
            <a:ext cx="4836160" cy="2325370"/>
          </a:xfrm>
          <a:prstGeom prst="rect">
            <a:avLst/>
          </a:prstGeom>
        </p:spPr>
      </p:pic>
    </p:spTree>
  </p:cSld>
  <p:clrMapOvr>
    <a:masterClrMapping/>
  </p:clrMapOvr>
</p:sld>
</file>

<file path=ppt/slides/slide21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831215" y="408940"/>
            <a:ext cx="10529570"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5.设备安装检验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(1)机柜、机架的安装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(2)信息插座模块的安装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(3)电缆桥架及线槽的安装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6.线的敷设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缆线敷设应满足下列要求：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1)缆线的形式、规格应与设计规定相符。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2)缆线在各种环境中的敷设方式、布放间距均应符合设计要求。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3)缆线的布放应自然平直，不得产生扭绞、打圈、接头等现象，不应受外力的挤压和损伤。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4)缆线两端应贴有标签，应标明编号，标签书写应清晰、端正和正确。标签应选用不易损坏的材料。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5)缆线应有余量以适应终接、检测和变更。对绞电缆有预留长度：工作区宜为3~6cm，电信间宜为0.5~2m，设备间宜为3~5m;光缆布放路由宜盘留，预留长度宜为3~5m，有特殊要求应按设计要求预留长度。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1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831215" y="260985"/>
            <a:ext cx="10529570" cy="67392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缆线的弯曲半径应符合下列规定：非屏蔽4对对绞电缆的弯曲半径至少为电缆外径的4倍。屏蔽4对对绞电缆的弯曲半径应至少为电缆外径的8倍。主干对绞电缆的弯曲半径应至少为电缆外径的8倍。2芯或4芯水平光缆的弯曲半径应大于25mm;其他芯数的水平光缆、主干光缆与室外光缆的弯曲半径应至少为光缆外径的8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7.缆线终接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(1)缆线终接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(2)对缆线终接的要求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(3)光缆终接与连接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(4)光缆芯线终接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(5)各类跳线的终接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8.工程电气测试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综合布线工程电气测试包括电缆系统电气性能测试及光纤系统性能测试。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9.管理系统验收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(1)综合布线管理系统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(2)标识符与标签的设置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(3)管理信息记录和报告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928" y="44414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光缆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395605" y="1139825"/>
            <a:ext cx="6905625"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光缆的组成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光导纤维是一种传输光束的细而柔韧的媒质。光导纤维电缆由一捆纤维组成，简称光缆。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光纤通常是由石英玻璃制成的、横截面积很小的双层同心圆柱体，也称为纤芯，它质地脆，易断裂，由于这一缺点，需要外加一保护层。其结构如图2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3</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光缆是数据传输中最有效的一种传输介质，它有以下几个优点：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dirty="0">
                <a:solidFill>
                  <a:srgbClr val="221E1F"/>
                </a:solidFill>
                <a:latin typeface="Adobe 宋体 Std L" panose="02020300000000000000" pitchFamily="18" charset="-122"/>
                <a:ea typeface="Adobe 宋体 Std L" panose="02020300000000000000" pitchFamily="18" charset="-122"/>
                <a:sym typeface="+mn-ea"/>
              </a:rPr>
              <a:t>1</a:t>
            </a:r>
            <a:r>
              <a:rPr lang="zh-CN" altLang="en-US" dirty="0">
                <a:solidFill>
                  <a:srgbClr val="221E1F"/>
                </a:solidFill>
                <a:latin typeface="Adobe 宋体 Std L" panose="02020300000000000000" pitchFamily="18" charset="-122"/>
                <a:ea typeface="Adobe 宋体 Std L" panose="02020300000000000000" pitchFamily="18" charset="-122"/>
                <a:sym typeface="+mn-ea"/>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较宽的频带。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电磁绝缘性能好。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3</a:t>
            </a: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衰减较小。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4</a:t>
            </a:r>
            <a:r>
              <a:rPr lang="zh-CN" alt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中继器的间隔距离较大，因此整个通道中继器的数目可以减少，这样可降低成本。而同轴电缆和双绞线在长距离使用中就需要接多个中继器。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4" name="图片 3"/>
          <p:cNvPicPr>
            <a:picLocks noChangeAspect="1"/>
          </p:cNvPicPr>
          <p:nvPr/>
        </p:nvPicPr>
        <p:blipFill>
          <a:blip r:embed="rId2"/>
          <a:stretch>
            <a:fillRect/>
          </a:stretch>
        </p:blipFill>
        <p:spPr>
          <a:xfrm>
            <a:off x="7477125" y="1817370"/>
            <a:ext cx="4152900" cy="3452495"/>
          </a:xfrm>
          <a:prstGeom prst="rect">
            <a:avLst/>
          </a:prstGeo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6" name="文本框 5"/>
          <p:cNvSpPr txBox="1"/>
          <p:nvPr/>
        </p:nvSpPr>
        <p:spPr>
          <a:xfrm>
            <a:off x="330835" y="530225"/>
            <a:ext cx="11332845" cy="59080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光缆的种类和力学性能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(1)单芯互联光缆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主要应用范围包括跳线、内部设备连接、通信柜配线面板、墙上出口到工作站的连接和水平拉线直接端接。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(2)双芯互联光缆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主要应用范围包括交连跳线、水平走线、直接端接、光纤到桌、通信柜配线面板和墙上出口到工作站的连接。双芯互联光缆除具备单芯互联光缆所有的主要性能优点之外，还具有光纤之间易于区分的优点。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(3)室外光缆(4~12芯铠装型与全绝缘型)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主要应用范围包括：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1)园区中楼宇之间的连接;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2)长距离网络;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3)主干线系统;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4)本地环路和支路网络;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5)严重潮湿、温度变化大的环境;</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6)架空连接(和悬缆线一起使用)、地下管道或直埋。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2</a:t>
            </a:r>
            <a:r>
              <a:rPr lang="en-US" sz="2500" b="0" i="0" u="none" strike="noStrike" baseline="0" dirty="0">
                <a:latin typeface="Adobe 黑体 Std R" panose="020B0400000000000000" pitchFamily="34" charset="-122"/>
                <a:ea typeface="Adobe 黑体 Std R" panose="020B0400000000000000" pitchFamily="34" charset="-122"/>
              </a:rPr>
              <a:t>.</a:t>
            </a:r>
            <a:r>
              <a:rPr sz="2500" b="0" i="0" u="none" strike="noStrike" baseline="0" dirty="0">
                <a:latin typeface="Adobe 黑体 Std R" panose="020B0400000000000000" pitchFamily="34" charset="-122"/>
                <a:ea typeface="Adobe 黑体 Std R" panose="020B0400000000000000" pitchFamily="34" charset="-122"/>
              </a:rPr>
              <a:t>2</a:t>
            </a:r>
            <a:r>
              <a:rPr sz="2500" b="0" i="0" u="none" strike="noStrike" baseline="0" dirty="0">
                <a:latin typeface="Adobe 黑体 Std R" panose="020B0400000000000000" pitchFamily="34" charset="-122"/>
                <a:ea typeface="Adobe 黑体 Std R" panose="020B0400000000000000" pitchFamily="34" charset="-122"/>
              </a:rPr>
              <a:t>　常用的布线器材</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694933" y="282476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钢管</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859155" y="882650"/>
            <a:ext cx="10806430"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综合布线工程中，水平干线子系统、垂直干线子系统和建筑群子系统的施工材料除线缆材料外，重要的就是管槽和桥架了。布线子系统首先要设计布线路由，安装好管槽系统，不论是明敷或暗敷，管槽系统中使用的材料包括线管材料、槽道(桥架)材料和防火材料。线管材料有钢管、塑料管、室外用的混凝土管及高密度乙烯材料(HDPE)制成的双壁波纹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859155" y="3473450"/>
            <a:ext cx="10806430"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钢管按照制造方法不同可分为无缝钢管和焊接钢管两大类。无缝钢管在综合布线系统中使用较少，只有在诸如管路引入屋内承受极大的压力时的一些特殊场合在短距离内采用。暗敷管路系统中常用的钢管为焊接钢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79998" y="117947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塑料管</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744220" y="1828165"/>
            <a:ext cx="10806430"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塑料管由树脂、稳定剂、润滑剂及添加剂配制挤塑成型，目前用于电信线缆护套管的主要有以下产品：聚氯乙烯管材(PVC-U 管)、高密聚乙烯管材(HDPE 管)、双壁波纹管、子管、铝塑复合管、硅芯管和混凝土管等。综合布线系统中通常采用的是软、硬聚氯乙烯管，且是内外壁光滑的实壁塑料管。室外的建筑群主干布线子系统采用地下通信电缆管道时，其管材除主要选用混凝土管(又称水泥管)外，目前较多采用的是内外壁光滑的软、硬质聚氯乙烯实壁塑料管(PVC-U)和内壁光滑、外壁波纹的高密度聚乙烯管(HDPE)，以及双壁波纹管，有时也采用高密度聚乙烯(HDPE)的硅芯管。由于软、硬质聚氯乙烯管具有阻燃性能，对综合布线系统防火极为有利。此外，在有些软质聚氯乙烯实壁塑料管使用场合中，有时也采用低密度聚乙烯光壁(LDPE)子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92785" y="676910"/>
            <a:ext cx="10806430"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聚氯乙烯管材(PVC-U 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聚氯乙烯管材(PVC-U 管)是综合布线工程中使用最多的一种塑料管，管长通常为4m、5</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 或6m，PVC管具有优异的耐酸、耐碱、耐蚀性，耐外压强度、耐冲击强度等都非常高，具有优异的电气绝缘性能，适用于各种条件下的电线、电缆的保护套管配管工程。U－PVC管及管件和方便检修的连接管件如图2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4</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和图2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2345690" y="2845435"/>
            <a:ext cx="7120890" cy="3469640"/>
          </a:xfrm>
          <a:prstGeom prst="rect">
            <a:avLst/>
          </a:prstGeom>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92785" y="676910"/>
            <a:ext cx="10806430"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高密聚乙烯管材(HDPE管)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6</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为HDPE单管，图2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7</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为HDPE多管。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3" name="图片 2"/>
          <p:cNvPicPr>
            <a:picLocks noChangeAspect="1"/>
          </p:cNvPicPr>
          <p:nvPr/>
        </p:nvPicPr>
        <p:blipFill>
          <a:blip r:embed="rId2"/>
          <a:stretch>
            <a:fillRect/>
          </a:stretch>
        </p:blipFill>
        <p:spPr>
          <a:xfrm>
            <a:off x="2552700" y="1798955"/>
            <a:ext cx="7086600" cy="279908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92785" y="676910"/>
            <a:ext cx="10806430"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双壁波纹管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塑料双壁波纹管结构先进，除具有普通塑料管的耐蚀性、绝缘性好、内壁光滑、使用寿命长等优点外，还具有以下独特的技术性能：①刚性大，耐压强度高于同等规格的普通光身塑料管;②重量是同规格普通塑料管的一半，从而方便施工，减轻工人劳动强度;③密封性好，在地下水位高的地方使用更能显示其优越性;④波纹结构能加强管道对土壤负荷的抵抗力，便于连续敷设在凹凸不平的地面上;⑤使用双壁波纹管的工程造价比普通塑料管降低1/3。双壁波纹电缆套管在工程中的应用如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8</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2886710" y="3402965"/>
            <a:ext cx="6417945" cy="2700655"/>
          </a:xfrm>
          <a:prstGeom prst="rect">
            <a:avLst/>
          </a:prstGeo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92785" y="265430"/>
            <a:ext cx="10806430"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子管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子管由LDPE制造，小口径，管材质软，适用于光纤电缆的保护。子管和铝塑复合管的外观如图2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9</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3" name="图片 2"/>
          <p:cNvPicPr>
            <a:picLocks noChangeAspect="1"/>
          </p:cNvPicPr>
          <p:nvPr/>
        </p:nvPicPr>
        <p:blipFill>
          <a:blip r:embed="rId2"/>
          <a:stretch>
            <a:fillRect/>
          </a:stretch>
        </p:blipFill>
        <p:spPr>
          <a:xfrm>
            <a:off x="4412615" y="1187450"/>
            <a:ext cx="3662680" cy="2188210"/>
          </a:xfrm>
          <a:prstGeom prst="rect">
            <a:avLst/>
          </a:prstGeom>
        </p:spPr>
      </p:pic>
      <p:sp>
        <p:nvSpPr>
          <p:cNvPr id="5" name="文本框 4"/>
          <p:cNvSpPr txBox="1"/>
          <p:nvPr/>
        </p:nvSpPr>
        <p:spPr>
          <a:xfrm>
            <a:off x="840740" y="3618230"/>
            <a:ext cx="1080643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铝塑复合管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铝塑复合管是近年来广泛使用的一种新的塑料材料，它是以焊接管为中间层，内外层均为聚乙烯，聚乙烯与铝管之间以高分子热熔胶粘合，经复合挤出成型的一种新型复合管材。它的结构见图2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9</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铝塑复合管综合了塑料管和金属管各自的优点：具有良好的导热性能，可以消除塑料的热能积聚问题，形成纵向散热带以增加管的耐热能力;铝合金管良好的塑性变形能力，能吸收塑料管弯曲时的反弹能量;可用金属探测器测出管的埋藏位置;铝合金管的线膨胀系数远小于塑料，两者结合可以使复合管的综合线膨胀系数大大减少，保证了管道的稳定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fontScale="90000"/>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任务1</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b="1" u="sng" dirty="0">
                <a:solidFill>
                  <a:schemeClr val="tx1"/>
                </a:solidFill>
                <a:latin typeface="Adobe 仿宋 Std R" panose="02020400000000000000" pitchFamily="18" charset="-122"/>
                <a:ea typeface="Adobe 仿宋 Std R" panose="02020400000000000000" pitchFamily="18" charset="-122"/>
              </a:rPr>
              <a:t>综合布线项目基础</a:t>
            </a:r>
            <a:br>
              <a:rPr lang="zh-CN" altLang="zh-CN" sz="4400" u="sng" dirty="0">
                <a:solidFill>
                  <a:schemeClr val="tx1"/>
                </a:solidFill>
                <a:latin typeface="MingLiU"/>
                <a:ea typeface="MingLiU"/>
              </a:rPr>
            </a:br>
            <a:endParaRPr lang="zh-CN" altLang="en-US" sz="4400" dirty="0">
              <a:solidFill>
                <a:schemeClr val="tx1"/>
              </a:solidFil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92785" y="676910"/>
            <a:ext cx="1080643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硅芯管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硅芯管可作为直埋光缆套管，内壁预置永久润滑内衬，具有更小的摩擦系数，采用气吹法布放光缆，敷管快速，一次性穿缆长度500~2000m，沿线接头、人孔、手孔相应减少。硅芯管如图2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10</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混凝土管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混凝土管按所用材料和制造方法不同分为干打管和湿打管两种，目前湿打管因制造成本高、养护时间长等缺点不常采用，较多采用的是干打管(又称砂浆管)。这种混凝土管在一些大型的电信通信施工中常常使用。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3" name="图片 2"/>
          <p:cNvPicPr>
            <a:picLocks noChangeAspect="1"/>
          </p:cNvPicPr>
          <p:nvPr/>
        </p:nvPicPr>
        <p:blipFill>
          <a:blip r:embed="rId2"/>
          <a:stretch>
            <a:fillRect/>
          </a:stretch>
        </p:blipFill>
        <p:spPr>
          <a:xfrm>
            <a:off x="2972435" y="3502660"/>
            <a:ext cx="6247765" cy="2895600"/>
          </a:xfrm>
          <a:prstGeom prst="rect">
            <a:avLst/>
          </a:prstGeo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646038" y="37366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线槽</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810260" y="1022350"/>
            <a:ext cx="10806430"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线槽有金属线槽和PVC塑料线槽。塑料线槽是综合布线工程明敷管槽时广泛使用的一种材料，它是一种带盖板封闭式的管槽材料，盖板和槽体通过卡槽合紧。它的品种规格很多，从型号上讲有PVC-20系列、PVC-25系列、PVC-30系列、PVC-40系列、PVC-60系列等;从规格上讲有20×12、24×14、25×12.5、25×25、30×15、40×20等。与PVC槽配套的连接件有阳角、阴角、直转角、平三通、左三通、右三通、连接头、终端头等。PVC线槽及其配件如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11所示。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3062605" y="3379470"/>
            <a:ext cx="6711315" cy="3255645"/>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646038" y="37366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4</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桥架</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810260" y="1022350"/>
            <a:ext cx="1080643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综合布线工程中，线缆桥架因其具有结构简单、造价低、施工方便、配线灵活、安全可靠、安装标准、整齐美观、防尘防火、延长线缆使用寿命、方便扩充电缆和维护检修等特点，且同时能克服埋地静电爆炸、介质腐蚀等问题，而广泛应用于建筑群主干管线和建筑物内主干管线的安装施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桥架的分类</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桥架按结构可分为梯级式、托盘式和槽式三种类型。其表面处理工艺有电镀彩(白)锌(适用于一般的常规环境)、电镀后再粉末静电喷涂(适用于有酸、碱及其他强腐蚀气体的环境)、热浸镀锌(适用于潮湿、日晒、尘多的环境)。</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92785" y="265430"/>
            <a:ext cx="5475605"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桥架产品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(1)槽式桥架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槽式桥架是全封闭电缆桥架，它适用于敷设计算机线缆、通信线缆、热电偶电缆及其他高灵敏系统的控制电缆等，对屏蔽干扰、重腐蚀环境中的电缆防护都有较好的效果，适用于室外和需要屏蔽的场所。图2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12</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为槽式桥架空间布置示意图，图2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13</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为槽式桥架及连接件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6294755" y="342900"/>
            <a:ext cx="5457825" cy="61722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pic>
        <p:nvPicPr>
          <p:cNvPr id="5" name="图片 4"/>
          <p:cNvPicPr>
            <a:picLocks noChangeAspect="1"/>
          </p:cNvPicPr>
          <p:nvPr/>
        </p:nvPicPr>
        <p:blipFill>
          <a:blip r:embed="rId2"/>
          <a:stretch>
            <a:fillRect/>
          </a:stretch>
        </p:blipFill>
        <p:spPr>
          <a:xfrm>
            <a:off x="713740" y="685165"/>
            <a:ext cx="5467350" cy="4400550"/>
          </a:xfrm>
          <a:prstGeom prst="rect">
            <a:avLst/>
          </a:prstGeom>
        </p:spPr>
      </p:pic>
      <p:pic>
        <p:nvPicPr>
          <p:cNvPr id="6" name="图片 5"/>
          <p:cNvPicPr>
            <a:picLocks noChangeAspect="1"/>
          </p:cNvPicPr>
          <p:nvPr/>
        </p:nvPicPr>
        <p:blipFill>
          <a:blip r:embed="rId3"/>
          <a:stretch>
            <a:fillRect/>
          </a:stretch>
        </p:blipFill>
        <p:spPr>
          <a:xfrm>
            <a:off x="6374130" y="1256665"/>
            <a:ext cx="5334000" cy="3257550"/>
          </a:xfrm>
          <a:prstGeom prst="rect">
            <a:avLst/>
          </a:prstGeom>
        </p:spPr>
      </p:pic>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92785" y="265430"/>
            <a:ext cx="10920730"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(2)托盘式桥架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托盘式桥架具有质量轻、载荷大、造型美观、结构简单、安装方便、散热透气性好等优点，适用于地下层、吊顶内等场所。图2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14</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为托盘式桥架空间布置示意图。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(3)梯级式桥架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梯级式桥架具有质量轻、成本低、造型别致、通风散热好等特点，适用于一般直径较大电缆的敷设，以及地下层、垂井、活动地板下和设备间的线缆敷设。图2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为梯级式桥架空间布置示意图。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3" name="图片 2"/>
          <p:cNvPicPr>
            <a:picLocks noChangeAspect="1"/>
          </p:cNvPicPr>
          <p:nvPr/>
        </p:nvPicPr>
        <p:blipFill>
          <a:blip r:embed="rId2"/>
          <a:stretch>
            <a:fillRect/>
          </a:stretch>
        </p:blipFill>
        <p:spPr>
          <a:xfrm>
            <a:off x="990600" y="3029585"/>
            <a:ext cx="4714875" cy="3057525"/>
          </a:xfrm>
          <a:prstGeom prst="rect">
            <a:avLst/>
          </a:prstGeom>
        </p:spPr>
      </p:pic>
      <p:pic>
        <p:nvPicPr>
          <p:cNvPr id="5" name="图片 4"/>
          <p:cNvPicPr>
            <a:picLocks noChangeAspect="1"/>
          </p:cNvPicPr>
          <p:nvPr/>
        </p:nvPicPr>
        <p:blipFill>
          <a:blip r:embed="rId3"/>
          <a:stretch>
            <a:fillRect/>
          </a:stretch>
        </p:blipFill>
        <p:spPr>
          <a:xfrm>
            <a:off x="6288405" y="3029585"/>
            <a:ext cx="4657725" cy="3152775"/>
          </a:xfrm>
          <a:prstGeom prst="rect">
            <a:avLst/>
          </a:prstGeom>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92785" y="265430"/>
            <a:ext cx="10920730"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(4)支架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支架是支撑电缆桥架的主要部件，由立柱、立柱底座、托臂等组成，可满足不同环境条件(工艺管道架、楼板下、墙壁上、电缆沟内)安装不同形式(悬吊式、直立式、单边、双边和多层等)桥架的需要，安装时还需连接螺栓和安装螺栓(膨胀螺栓)。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16</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为三种配线桥架吊装示意图，图2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17</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为电缆桥架支架在电缆沟内的安装示意图，图2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18</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为托臂水平、垂直安装示意图。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1200785" y="2433955"/>
            <a:ext cx="3867150" cy="4029075"/>
          </a:xfrm>
          <a:prstGeom prst="rect">
            <a:avLst/>
          </a:prstGeom>
        </p:spPr>
      </p:pic>
      <p:pic>
        <p:nvPicPr>
          <p:cNvPr id="6" name="图片 5"/>
          <p:cNvPicPr>
            <a:picLocks noChangeAspect="1"/>
          </p:cNvPicPr>
          <p:nvPr/>
        </p:nvPicPr>
        <p:blipFill>
          <a:blip r:embed="rId3"/>
          <a:stretch>
            <a:fillRect/>
          </a:stretch>
        </p:blipFill>
        <p:spPr>
          <a:xfrm>
            <a:off x="5614035" y="3049270"/>
            <a:ext cx="5804535" cy="2798445"/>
          </a:xfrm>
          <a:prstGeom prst="rect">
            <a:avLst/>
          </a:prstGeom>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92785" y="265430"/>
            <a:ext cx="10920730"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桥架的安装范围与特点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桥架的安装可因地制宜，可以水平、垂直敷设;可以有转角、T 字形、十字形分支;可以调宽、调高、变径;可以安装成悬吊式、直立式、侧壁式、单边、双边和多层等形式。大型多层桥架吊装或立装时，应尽量采用工字钢立柱两侧对称敷设，避免偏载过大，造成安全隐患。其安装的范围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1)工艺管道上架空敷设;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2)楼板和梁下吊装;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3)室内外墙壁、柱壁、露天立柱和支墩、隧道、电缆沟壁上侧安装。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桥架尺寸的选择与计算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电缆桥架的高(h)和宽(b)之比一般为1∶2，也有一些型号不采用此尺寸。各型桥架标准长度为2 m/根。桥架板厚度标准为1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mm，实际产品还有0</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8</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mm、1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0</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mm、2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mm 等，从电缆桥架载荷情况考虑，桥架越大，装载的电缆越多，因此要求桥架截面积越大，桥架板越厚。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47040" y="298450"/>
            <a:ext cx="11134090" cy="632396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线缆在多层桥架上的敷设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智能建筑和智能小区综合布线工程中受空间场地和投资等条件的限制，经常存在强电和弱电布线需要敷设在同一管线路由的情况，为减少强电系统对弱电系统的干扰、方便电力电缆的冷却，可采用多层桥架的方式来敷设，即从上到下按计算机线缆、屏蔽控制电缆、一般控制电缆、低压动力电缆、高压动力电缆分层排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桥架安装注意事项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1)桥架装置的最大载荷、支撑间距应小于允许载荷和支撑跨距。</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2)选择桥架的宽度时应留有一定的备用空位，以便今后增添电缆。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3)当电力电缆与控制电缆较少时，可同一电缆桥架安装，但中间要用隔板将电力电缆和控制电缆隔开敷设。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4)电缆桥架水平敷设时，桥架之间的连接头应尽量设置在跨距的1/4左右处。水平走向的电缆每隔2m 左右固定一次，垂直走向的电缆每隔1.5m 左右固定一次。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5)电缆桥架装置应有可靠接地。如利用桥架作为接地干线，应将每层桥架的端部用16mm2软铜线或与之相当的铜片连接(并联)起来，与接地干线相通，长距离的电缆桥架每隔30~50m 接地一次。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6)电缆桥架在室外安装时应在其顶层加装保护罩，防止日晒雨淋。如需焊接，焊件四周的焊缝厚度不得小于母材的厚度，焊口必须进行防腐处理。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646038" y="37366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5</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机柜</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645795" y="949960"/>
            <a:ext cx="6953885" cy="59080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标准机柜广泛应用于综合布线配线产品、计算机网络设备、通信器材、电子设备的叠放。机柜具有增强电磁屏蔽、削弱设备工作噪声、减少设备地面面积占用的优点。对于一些高档机柜，还具备空气过滤功能，可提高精密设备工作环境的质量。很多工程级设备的面板宽度都采用19in (英寸，1in≈2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4cm)，所以19in的机柜是最常见的一种标准机柜。19in标准机柜的种类和样式非常多，也有进口和国产之分，价格和性能差距也非常明显。同样尺寸不同档次的机柜价格可能相差数倍之多。用户选购机柜要根据安装堆放器材的具体情况和预算综合选择合适的产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固定托盘</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固定托盘(见图2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1)用于安装各种设备，尺寸繁多，用途广泛，有19in标准托盘、非标准固定托盘等。常规配置的固定托盘深度有</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440</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mm、</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480</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mm、</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580</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mm、</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6</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20</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mm 等规格。固定托盘的承重不小于</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50</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k-。</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7884160" y="1883410"/>
            <a:ext cx="3639820" cy="3090545"/>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lang="en-US" sz="2500" b="0" i="0" u="none" strike="noStrike" baseline="0" dirty="0">
                <a:latin typeface="Adobe 黑体 Std R" panose="020B0400000000000000" pitchFamily="34" charset="-122"/>
                <a:ea typeface="Adobe 黑体 Std R" panose="020B0400000000000000" pitchFamily="34" charset="-122"/>
              </a:rPr>
              <a:t>1.1</a:t>
            </a:r>
            <a:r>
              <a:rPr sz="2500" dirty="0">
                <a:latin typeface="Adobe 黑体 Std R" panose="020B0400000000000000" pitchFamily="34" charset="-122"/>
                <a:ea typeface="Adobe 黑体 Std R" panose="020B0400000000000000" pitchFamily="34" charset="-122"/>
                <a:sym typeface="+mn-ea"/>
              </a:rPr>
              <a:t>　</a:t>
            </a:r>
            <a:r>
              <a:rPr sz="2500" b="0" i="0" u="none" strike="noStrike" baseline="0" dirty="0">
                <a:latin typeface="Adobe 黑体 Std R" panose="020B0400000000000000" pitchFamily="34" charset="-122"/>
                <a:ea typeface="Adobe 黑体 Std R" panose="020B0400000000000000" pitchFamily="34" charset="-122"/>
              </a:rPr>
              <a:t>认识综合布线系统</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86348" y="115153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1.1.1   </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项目引入</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496" y="1879961"/>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某学院为实现校园现代化，提高管理水平，拟组建校园网，并接入互联网。该校园网覆盖了9栋楼房，其中学生宿舍4栋，教工宿舍2栋，教学楼、实验楼、食堂各1栋，网络中心设在实验楼。为了实现网络高带宽传输，骨干网将以千兆以太网为主干，百兆光纤到楼，学生宿舍10Mb/s带宽到桌面，教工宿舍100Mb/s带宽到桌面。</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47040" y="298450"/>
            <a:ext cx="1113409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滑动托盘</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滑动托盘用于安装键盘及其他各种设备，可以方便地拉出和推回。19in标准滑动托盘适用于任何19in标准机柜。常规配置的滑动托盘深度有400mm、480mm 两种规格。滑动托盘的承重不小于20k-。</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理线环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理线环是布线机柜使用的理线装置，安装和拆卸非常方便，使用的数量和位置可以任意调整。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DW 型背板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DW 型背板(见图2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22</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)可用于安装110型配线架或光纤盒，有2U 和4U 两种规格。</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2894965" y="3651885"/>
            <a:ext cx="6816725" cy="2548255"/>
          </a:xfrm>
          <a:prstGeom prst="rect">
            <a:avLst/>
          </a:prstGeom>
        </p:spPr>
      </p:pic>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47040" y="298450"/>
            <a:ext cx="11134090"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L支架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L支架可以配合19in标准机柜使用，用于安装机柜中的19in标准设备，特别是重量较大的19in标准设备，如机架式服务器等。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盲板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盲板用于遮挡19in标准机柜内的空余位置等，有1U、2U 等多种规格。常规盲板为1U、2U 两种。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扩展横梁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扩展横梁用于扩展机柜内的安装空间，安装和拆卸非常方便，也可以用于配合理线架、配电单元的安装，形式灵活多样。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安装螺母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安装螺母又称方螺母，适用于任意19in标准机柜，用于机柜内的所有设备的安装，包括机柜的大部分配件的安装。通常一个标准机柜应配至少30套螺钉、笼形螺母、垫圈等安装五金件，安装时最好使用专用的笼形螺母安装工具和六角扳手。当然，由于方螺母结构的良好设计，在没有这些专用工具时，一个普通的一字形螺钉旋具也可完成整个机柜的安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22275" y="991235"/>
            <a:ext cx="11347450"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键盘托架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键盘托架(见图2-23)用于安装标准计算机键盘，可配合市面上所有规格的计算机键盘，可翻折90°。键盘托架必须配合滑动托盘使用。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10.</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调速风机单元</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调速风机单元安装于机柜的顶部，可根据环境温度和设备温度调节风扇的转速，有效地降低机房的噪声。调整方式有手动或无级调整。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11.</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机架式风机单元</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机架式风机单元的高度为1U，可安装在19in标准机柜内的任意高度位置上，可根据机柜内的热源酌情配置。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364490" y="118745"/>
            <a:ext cx="11347450"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12.</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重载脚轮与可调支脚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重载脚轮单个承重125k-，转动灵活，可承载重负荷，安装固定于机柜底座，可让操作者平稳、任意方向移动机柜。可调支脚单个承重125k-，支脚尺寸可以调节，用于固定机柜，并可调整机柜由于地表不平造成的不稳定和倾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13.</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标准电源板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标准电源板(见图2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24</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)通常为英式设计。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2592705" y="2979420"/>
            <a:ext cx="7007225" cy="2708275"/>
          </a:xfrm>
          <a:prstGeom prst="rect">
            <a:avLst/>
          </a:prstGeom>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646038" y="37366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6</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面板与底盒</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645795" y="949960"/>
            <a:ext cx="10968355"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信息插座面板用于在信息出口位置安装固定信息模块，插座面板有英式、美式和欧式三种。国内普遍采用的是英式面板，为正方形86mm×86mm 规格，常见有单口、双口型号，也有三口和四口的型号。另外，面板一般为平面插口，也有设计成斜口插口的。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46038" y="240439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7</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线缆整理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772795" y="2980690"/>
            <a:ext cx="10968355"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当大量线缆进入机柜端接到配线架上后，如果对线缆毫不整理时，至少会存在以下问题：①双绞线本身具有一定的重量，几十根甚至上百根数米长的线缆给连接器施加拉力，有些连接点会因受力时间过长而造成接触不良;②不便于管理;③影响美观。因此采用扎带和理线器捆扎的方式来管理机柜内的线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22275" y="612775"/>
            <a:ext cx="1134745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扎带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扎带分尼龙扎带与金属扎带。综合布线工程中使用的是尼龙扎带。尼龙扎带采用UL认可的尼龙66材料制成，防火等级94V-2，耐酸、耐蚀、绝缘性良好、耐久性、不易老化。使用方法：只要将带身轻轻穿过带孔一拉，即可牢牢扣住。尼龙扎带按紧固方式分为四种：可松式扎带、插销式扎带、固定式扎带和双扣式扎带。在综合布线系统中，它有以下几种使用方式：使用不同颜色的尼龙扎带，进行识别时可对繁多的线路加以区分;使用带有标签的尼龙扎带(见图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26</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)，在整理线缆的同时可以加以标记;使用带有卡头的尼龙扎带，可以将线缆轻松地固定在面板上。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2863215" y="3470910"/>
            <a:ext cx="6465570" cy="3009265"/>
          </a:xfrm>
          <a:prstGeom prst="rect">
            <a:avLst/>
          </a:prstGeo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22275" y="612775"/>
            <a:ext cx="11347450"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理线器(环)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理线器(环)为电缆提供了平行进入RJ45模块的通路，使电缆在压入模块之前不再多次直角转弯，减少了自身的信号辐射损耗，同时也减少了对周围电缆的辐射干扰。由于理线器使水平双绞线有规律地、平行地进入模块，因此在今后线路扩充时，将不会因改变一根电缆而引起大量电缆的更动，使整体可靠性得到保证，即提高了系统的可扩充性。在机柜中，理线器(环)能安装在三种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2</a:t>
            </a:r>
            <a:r>
              <a:rPr lang="en-US" sz="2500" b="0" i="0" u="none" strike="noStrike" baseline="0" dirty="0">
                <a:latin typeface="Adobe 黑体 Std R" panose="020B0400000000000000" pitchFamily="34" charset="-122"/>
                <a:ea typeface="Adobe 黑体 Std R" panose="020B0400000000000000" pitchFamily="34" charset="-122"/>
              </a:rPr>
              <a:t>.</a:t>
            </a:r>
            <a:r>
              <a:rPr sz="2500" b="0" i="0" u="none" strike="noStrike" baseline="0" dirty="0">
                <a:latin typeface="Adobe 黑体 Std R" panose="020B0400000000000000" pitchFamily="34" charset="-122"/>
                <a:ea typeface="Adobe 黑体 Std R" panose="020B0400000000000000" pitchFamily="34" charset="-122"/>
              </a:rPr>
              <a:t>3</a:t>
            </a:r>
            <a:r>
              <a:rPr sz="2500" b="0" i="0" u="none" strike="noStrike" baseline="0" dirty="0">
                <a:latin typeface="Adobe 黑体 Std R" panose="020B0400000000000000" pitchFamily="34" charset="-122"/>
                <a:ea typeface="Adobe 黑体 Std R" panose="020B0400000000000000" pitchFamily="34" charset="-122"/>
              </a:rPr>
              <a:t>　管槽安装工具</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859155" y="882650"/>
            <a:ext cx="1080643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从事综合布线的项目经理、网络工程师和布线工程师们在工程中往往存在这样的现象：重视线缆系统的安装而看轻、忽视管槽系统的安装，认为它技术含量低，是一种粗活、重活。在工程实际中，系统集成商往往将管槽系统设计好后，将管槽系统安装工作转包给其他工程队，从而给工程质量带来隐患。管槽系统是综合布线的“面子”，起到保护线缆的作用，管槽系统的质量直接关系到整个布线工程的质量，很多工程质量问题往往出在管槽系统的安装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要提高管槽系统的安装质量，首先要熟悉安装施工工具，并掌握这些工具的使用方法。综合布线管槽系统的施工工具很多，下面介绍一些常用的电动工具和设备，对简单电工和五金工具只列出名称。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4" name="文本框 3"/>
          <p:cNvSpPr txBox="1"/>
          <p:nvPr/>
        </p:nvSpPr>
        <p:spPr>
          <a:xfrm>
            <a:off x="694690" y="4719955"/>
            <a:ext cx="10806430"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电工工具箱是布线施工中必备的工具，一般包括以下工具：钢丝钳、尖嘴钳、斜口钳、剥线钳、一字螺钉旋具、十字螺钉旋具、测电笔、电工刀、电工胶带、活扳手、呆扳手、卷尺、铁锤、凿子、斜口凿、钢锉、钢锯、电工皮带、工作手套等</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endParaRPr 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94933" y="407126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电工工具箱</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45160" y="984885"/>
            <a:ext cx="10806430"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在施工现场特别是室外施工现场，由于施工范围广，不可能随地都能取到电源，因此要用长距离的电源线盘(见图2-29)接电，线盘长度有20m、30m、50m 等型号。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45403" y="33619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2.3.2　线盘</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3" name="文本框 2"/>
          <p:cNvSpPr txBox="1"/>
          <p:nvPr/>
        </p:nvSpPr>
        <p:spPr>
          <a:xfrm>
            <a:off x="646038" y="209578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2.3.3　五金工具</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5" name="文本框 4"/>
          <p:cNvSpPr txBox="1"/>
          <p:nvPr/>
        </p:nvSpPr>
        <p:spPr>
          <a:xfrm>
            <a:off x="692785" y="2744470"/>
            <a:ext cx="10806430"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1.线槽剪</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线槽剪(见图2-30)是PVC线槽专用剪，剪出的端口整齐、美观。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6" name="图片 5"/>
          <p:cNvPicPr>
            <a:picLocks noChangeAspect="1"/>
          </p:cNvPicPr>
          <p:nvPr/>
        </p:nvPicPr>
        <p:blipFill>
          <a:blip r:embed="rId2"/>
          <a:stretch>
            <a:fillRect/>
          </a:stretch>
        </p:blipFill>
        <p:spPr>
          <a:xfrm>
            <a:off x="3498850" y="3855085"/>
            <a:ext cx="5523865" cy="2423160"/>
          </a:xfrm>
          <a:prstGeom prst="rect">
            <a:avLst/>
          </a:prstGeom>
        </p:spPr>
      </p:pic>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612140" y="266700"/>
            <a:ext cx="10968355" cy="59080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台虎钳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台虎钳是锯割、凿削、锉削中小工件时的常用夹持工具之一。顺时针摇动手柄，钳口就会将工件(如钢管)夹紧;逆时针摇动手柄，就会松开工件，如图2-31所示。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做Ⅱ形横担锯割角钢，可用台虎钳夹持角钢。锯割时，握锯弓的右手施力，左手压力不要过大(主要是扶正锯架)。锯割时的往复运行有直线往复和摆动式操作两种。但无论采取哪种姿势，在锯割的过程中，要始终保持锯缝的平直。较厚的工件(如圆钢、工字钢)一般宜远起锯。起锯角不宜超过15°。起锯角太大，起锯不易平稳;太小，不易切入工件。对于薄型工件(如薄钢板、绝缘板)宜近起锯。起锯角不宜超过15°。起锯时，为了保证切点准确，可用拇指指甲导引锯条。锯割金属条料、扁钢、角钢和槽钢时，应尽可能从厚面锯割下去，以增加锯条使用有效长度，避免锯齿被勾住而崩断。</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梯子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安装管槽及进行布线拉线工序时，常常需要登高作业。常用的梯子有直梯和人字梯两种。直梯多用于户外登高作业，如搭在电杆上和墙上安装室外光缆;人字梯通常用于户内登高作业，如安装管槽、布线拉线等。在使用直梯和人字梯之前，宜将梯脚绑缚橡皮之类的防滑材料。对于人字梯，还应在两页梯之间绑扎一道防自动滑开的安全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05373" y="4397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1.1.2   </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项目</a:t>
            </a:r>
            <a:r>
              <a:rPr lang="zh-CN" sz="2400" b="1" i="0" u="none" strike="noStrike" baseline="0" dirty="0">
                <a:solidFill>
                  <a:schemeClr val="tx2"/>
                </a:solidFill>
                <a:latin typeface="Adobe 仿宋 Std R" panose="02020400000000000000" pitchFamily="18" charset="-122"/>
                <a:ea typeface="Adobe 仿宋 Std R" panose="02020400000000000000" pitchFamily="18" charset="-122"/>
              </a:rPr>
              <a:t>分析</a:t>
            </a:r>
            <a:endParaRPr lang="zh-CN"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513526" y="924921"/>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1)支持高速率数据传输，能传输数字、多媒体、视频、音频信息，满足学院日常办公、对外交流、教学过程和教务管理需要。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2)符合EIA/TIA568A、EIA/TIA568B、ISO/IEO11801国际标准。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3)所有插接件都采用模块化的标准件，以便于不同厂家设备的兼容。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4)为了实现网络高带宽传输，骨干网将以千兆以太网为主干，百兆光纤到楼，学生宿舍10Mb/s带宽到桌面，教工宿舍100Mb/s带宽到桌面。</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5)通过中国移动和中国教育网接入互联网。</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6)根据实际工作需要，网络具有可扩充和升级能力。</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459466"/>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lstStyle/>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4.管子台虎钳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管子台虎钳又名龙门钳，它是切割钢管、PVC塑料管等管形材料的夹持工具，外形如图2-32所示。管子台虎钳的钳座固定在三脚铁板工作台上。打开活动锁销，将钳架向外扳，便可把管子放置在上下牙块之中。再将钳架扶正，扣牢活动锁销。旋转手柄，可把管子牢牢夹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2688590" y="2609215"/>
            <a:ext cx="6813550" cy="3152775"/>
          </a:xfrm>
          <a:prstGeom prst="rect">
            <a:avLst/>
          </a:prstGeom>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459466"/>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lstStyle/>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5.管子切割器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钢管布线的施工中，要大量地切割钢管、电线管。这时管子切割器便派上了用场。管子切割器又称管子割刀。图2-33所示为轻便型管子割刀。切割钢管时，先将钢管固定在管子台虎钳上，再把管子切割器的刀片调节到刚好卡在要切的部位，操作者立于三脚铁板工作台的右前方，用手操作管子割刀手柄，按顺时针方向旋割，旋一圈，旋动割刀手柄使刀片向管壁切下一些，这样便可把钢管齐刷刷切割下来。在快要割断时，须用手扶住待断段，以防断管落地砸伤脚。操作方法如图2-34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3" name="图片 2"/>
          <p:cNvPicPr>
            <a:picLocks noChangeAspect="1"/>
          </p:cNvPicPr>
          <p:nvPr/>
        </p:nvPicPr>
        <p:blipFill>
          <a:blip r:embed="rId2"/>
          <a:stretch>
            <a:fillRect/>
          </a:stretch>
        </p:blipFill>
        <p:spPr>
          <a:xfrm>
            <a:off x="1958340" y="3192780"/>
            <a:ext cx="8275955" cy="2726055"/>
          </a:xfrm>
          <a:prstGeom prst="rect">
            <a:avLst/>
          </a:prstGeom>
        </p:spPr>
      </p:pic>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459466"/>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lstStyle/>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6.管子钳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图2-35所示为管子钳，又称管钳，管子钳是用来安装钢管布线的工具，用来装卸电线管上的管箍、锁紧螺母、管子活接头、防爆活接头等。常用管子钳的规格有200mm、250mm和350mm等多种。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7.螺纹铰板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螺纹铰板又名管螺纹铰板，简称“铰板”。常见型号有-JB-60、W-JB-114W。其结构如图2-36所示。螺纹铰板是铰制钢管外螺纹的手动工具，是重要的管道工具之一。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896620" y="3861435"/>
            <a:ext cx="5828030" cy="1701800"/>
          </a:xfrm>
          <a:prstGeom prst="rect">
            <a:avLst/>
          </a:prstGeom>
        </p:spPr>
      </p:pic>
      <p:pic>
        <p:nvPicPr>
          <p:cNvPr id="4" name="图片 3"/>
          <p:cNvPicPr>
            <a:picLocks noChangeAspect="1"/>
          </p:cNvPicPr>
          <p:nvPr/>
        </p:nvPicPr>
        <p:blipFill>
          <a:blip r:embed="rId3"/>
          <a:stretch>
            <a:fillRect/>
          </a:stretch>
        </p:blipFill>
        <p:spPr>
          <a:xfrm>
            <a:off x="7162800" y="3342005"/>
            <a:ext cx="4101465" cy="3129280"/>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7496" y="261981"/>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lstStyle/>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8.简易弯管器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简易弯管器简单、易操作，常见于一些建筑工地上，自制自用，十分灵巧。简易弯管器一般用于25mm 以下的管子弯管，如图2-37所示。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9.扳曲器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直径稍大的(大于25mm)电线管或小于25mm 的厚壁钢管，可采用如图2-38所示的扳曲器来弯管。它也可以自制。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3" name="图片 2"/>
          <p:cNvPicPr>
            <a:picLocks noChangeAspect="1"/>
          </p:cNvPicPr>
          <p:nvPr/>
        </p:nvPicPr>
        <p:blipFill>
          <a:blip r:embed="rId2"/>
          <a:stretch>
            <a:fillRect/>
          </a:stretch>
        </p:blipFill>
        <p:spPr>
          <a:xfrm>
            <a:off x="2292985" y="3149600"/>
            <a:ext cx="7604760" cy="2433955"/>
          </a:xfrm>
          <a:prstGeom prst="rect">
            <a:avLst/>
          </a:prstGeom>
        </p:spPr>
      </p:pic>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824865" y="1033145"/>
            <a:ext cx="6742430"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1.充电起子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充电起子(见图2-39)是工程安装中经常使用的一种电动工具，它既可当螺钉旋具又能用作电钻，特别是带充电电池使用，不用电线，在任何场合都能工作;单手操作，具有正反转快速变换按钮，使用灵活方便;强大的扭力，配合各式通用的六角工具头可以拆卸及锁入螺钉，钻洞等;取代传统螺钉旋具，拆卸锁入螺钉完全不费力，不用再费力锁螺钉锁，大大提高了工作效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2.手电钻</a:t>
            </a:r>
            <a:endParaRPr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dirty="0">
                <a:solidFill>
                  <a:srgbClr val="221E1F"/>
                </a:solidFill>
                <a:latin typeface="Adobe 宋体 Std L" panose="02020300000000000000" pitchFamily="18" charset="-122"/>
                <a:ea typeface="Adobe 宋体 Std L" panose="02020300000000000000" pitchFamily="18" charset="-122"/>
                <a:sym typeface="+mn-ea"/>
              </a:rPr>
              <a:t>手电钻(见图2-40)既能在金属型材上钻孔，也可在木材、塑料上钻孔，在布线系统安装中是经常用到的工具。手电钻由电动机、电源开关、电缆、钻孔头等组成。用钻头钥匙开启钻头锁，使钻夹头扩开或拧紧，使钻头松出或固牢。</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45403" y="33619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2.3.4　电动工具</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pic>
        <p:nvPicPr>
          <p:cNvPr id="7" name="图片 6"/>
          <p:cNvPicPr>
            <a:picLocks noChangeAspect="1"/>
          </p:cNvPicPr>
          <p:nvPr/>
        </p:nvPicPr>
        <p:blipFill>
          <a:blip r:embed="rId2"/>
          <a:stretch>
            <a:fillRect/>
          </a:stretch>
        </p:blipFill>
        <p:spPr>
          <a:xfrm>
            <a:off x="7736205" y="2901315"/>
            <a:ext cx="4130675" cy="1861185"/>
          </a:xfrm>
          <a:prstGeom prst="rect">
            <a:avLst/>
          </a:prstGeom>
        </p:spPr>
      </p:pic>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751205" y="523240"/>
            <a:ext cx="10690225"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3.冲击电钻</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冲击电钻简称冲击钻。它是一种旋转带冲击的特殊用途的手提式电动工具。当需要在混凝土、预制板、瓷面砖、砖墙等建筑材料上进行钻孔、打洞时，只需把“锤钻调节开关”拨到标记锤的位置上，在钻头上安装电锤钻头(又名硬质合金钻头)，便能产生既旋转又冲击的动作，在需要的部位进行钻孔;当需要在金属等韧性材料上进行钻孔加工时，只要将“锤钻调节开关”拨到标有钻的位置上，即可产生纯转动，换上普通麻花钻头，便可钻孔。</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4.电锤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电锤以单相串励电动机为动力，适用于在混凝土、岩石、砖石砌体等脆性材料上进行钻孔、开槽、凿毛等作业。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5.电镐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电镐采用精确的重型电锤机械结构，具有极强的混凝土铲凿功能，比电锤功率大，更具冲击力和振动力，减振控制使操作更加安全，并具有生产效能可调控的冲击能量，适合多种材料条件下的施工。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751205" y="523240"/>
            <a:ext cx="10690225" cy="632396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6.射钉器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射钉器又名射钉枪，利用射钉器可发射钉弹，使弹内火药燃烧释放出推动力，将专用的射钉直接钉入钢板、混凝土、砖墙或岩石基体中，从而把需要固定的钢板卡子、塑料卡子、PVC槽板、钢制或塑制机柜或布线箱永久或临时地固定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7.曲线锯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曲线锯在现场施工中，主要用于锯割直线和特殊的曲线切口;能锯割木材、PVC和金属等材料;曲线锯质量轻，减少疲劳，采用小巧型的设计，易于在紧凑空间操作;可调速，低速启动易于切割控制，防振手柄方便把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8.角磨机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金属槽、管切割后会留下锯齿形的毛边，会刺穿线缆的外套，用角磨机可将切割口磨平来保护线缆。角磨机同时也能当切割机用。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9.型材切割机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布线管槽的安装中，常常需要加工角铁横担、割断管材。型材切割机的切割速度之快，用力之省，是钢锯所不及的。它由砂轮锯片、护罩、操纵手把、电动机、工件夹、工件夹调节手轮及底座、胶轮等组装而成，电动机一般是三相交流电动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751205" y="523240"/>
            <a:ext cx="10690225"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10.台钻</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桥架等材料切割后，用台钻钻上新的孔，与其他桥架连接安装，如图2-48所示。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2900045" y="1842770"/>
            <a:ext cx="6392545" cy="3599180"/>
          </a:xfrm>
          <a:prstGeom prst="rect">
            <a:avLst/>
          </a:prstGeom>
        </p:spPr>
      </p:pic>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2</a:t>
            </a:r>
            <a:r>
              <a:rPr lang="en-US" sz="2500" b="0" i="0" u="none" strike="noStrike" baseline="0" dirty="0">
                <a:latin typeface="Adobe 黑体 Std R" panose="020B0400000000000000" pitchFamily="34" charset="-122"/>
                <a:ea typeface="Adobe 黑体 Std R" panose="020B0400000000000000" pitchFamily="34" charset="-122"/>
              </a:rPr>
              <a:t>。</a:t>
            </a:r>
            <a:r>
              <a:rPr sz="2500" b="0" i="0" u="none" strike="noStrike" baseline="0" dirty="0">
                <a:latin typeface="Adobe 黑体 Std R" panose="020B0400000000000000" pitchFamily="34" charset="-122"/>
                <a:ea typeface="Adobe 黑体 Std R" panose="020B0400000000000000" pitchFamily="34" charset="-122"/>
              </a:rPr>
              <a:t>4</a:t>
            </a:r>
            <a:r>
              <a:rPr sz="2500" b="0" i="0" u="none" strike="noStrike" baseline="0" dirty="0">
                <a:latin typeface="Adobe 黑体 Std R" panose="020B0400000000000000" pitchFamily="34" charset="-122"/>
                <a:ea typeface="Adobe 黑体 Std R" panose="020B0400000000000000" pitchFamily="34" charset="-122"/>
              </a:rPr>
              <a:t>　线缆安装工具</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793115" y="1470660"/>
            <a:ext cx="10806430" cy="632396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线缆在建设物垂井或室内外管道中敷设时，需要借助一些工具来完成，下面主要介绍穿线用的穿线器，牵引、垂放线缆用的线轴支架、滑车和牵引机等，其他小件用具不在此一一介绍。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1.穿线器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当在建筑物室内外的管道中布线时，如果管道较长、弯头较多和空间较少，则要使用穿线器牵引线、绳。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2.线轴支架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大对数电缆和光缆一般都包装在线缆卷轴上，放线时必须将线缆卷轴架设在线轴支架上，并从顶部放线。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3.滑车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当线缆从上而下垂放电缆时，为了保护线缆，需要一个滑车，保障线缆从线缆卷轴拉出后经滑车平滑地往下放线。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4.牵引机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当大楼主干线由下往上敷设时，就需要用牵引机向上牵引线缆。牵引机有手摇式牵引机和电动牵引机两种，当大楼楼层较高和线缆数量较多时使用电动牵引机，当楼层较低且线缆数量少而轻时可用手摇式牵引机。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793358" y="101056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2.4.1　线缆敷设工具</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2</a:t>
            </a:r>
            <a:r>
              <a:rPr lang="en-US" sz="2500" b="0" i="0" u="none" strike="noStrike" baseline="0" dirty="0">
                <a:latin typeface="Adobe 黑体 Std R" panose="020B0400000000000000" pitchFamily="34" charset="-122"/>
                <a:ea typeface="Adobe 黑体 Std R" panose="020B0400000000000000" pitchFamily="34" charset="-122"/>
              </a:rPr>
              <a:t>。</a:t>
            </a:r>
            <a:r>
              <a:rPr sz="2500" b="0" i="0" u="none" strike="noStrike" baseline="0" dirty="0">
                <a:latin typeface="Adobe 黑体 Std R" panose="020B0400000000000000" pitchFamily="34" charset="-122"/>
                <a:ea typeface="Adobe 黑体 Std R" panose="020B0400000000000000" pitchFamily="34" charset="-122"/>
              </a:rPr>
              <a:t>4</a:t>
            </a:r>
            <a:r>
              <a:rPr sz="2500" b="0" i="0" u="none" strike="noStrike" baseline="0" dirty="0">
                <a:latin typeface="Adobe 黑体 Std R" panose="020B0400000000000000" pitchFamily="34" charset="-122"/>
                <a:ea typeface="Adobe 黑体 Std R" panose="020B0400000000000000" pitchFamily="34" charset="-122"/>
              </a:rPr>
              <a:t>　线缆安装工具</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793115" y="1470660"/>
            <a:ext cx="10806430"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1.双绞线端接工具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常用的双绞线端接工具主要有以下几种。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(1)剥线钳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工程技术人员往往直接用压线工具上的刀片来剥除双绞线的外套，他们凭经验来控制切割深度，这就留下了隐患，一不小心切割线缆外套时就会伤及导线的绝缘层。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(2)压线工具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压线工具用来压接8位的RJ45插头和4位、6位的RJ11、RJ12插头。它可同时提供切和剥的功效。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(3)110打线工具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(4)手掌保护器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793358" y="101056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2.4.2　线缆端接工具</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05373" y="4397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3</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相关知识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513526" y="924921"/>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 </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智能建筑的概念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智能建筑是指利用系统集成的方法将计算机技术、通信技术、图形显示技术和控制技术与建筑技术有机结合，通过对设备的自动监控、对信息资源的统一管理和对使用者的信息服务及其与建筑的优化组合，形成能够适应信息社会发展需要，具有安全、高效、节能、舒适、便利和灵活变换特点的建筑。</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什么是结构化综合布线系统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建筑物结构化综合布线系统(SCS)又称开放式布线系统，是一种在建筑物和建筑群中综合数据传输的网络系统。它把建筑物内部的话音交换、智能数据处理设备及其他广义的数据通信设施相互连接起来，并采用必要的设备同建筑物外部数据网络或电话局线路相连接。结构化布线系统根据各节点的地理分布情况、网络配置情况和通信要求，安装适当的布线介质和连接设备，使整个网络的连接、维护和管理变得简单易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809625" y="400685"/>
            <a:ext cx="1080643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2.光纤端接工具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(1)光纤剥离钳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(2)光纤剪刀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(3)光纤连接器压接钳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(4)光纤接续子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(5)光纤切割工具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(6)单芯光纤熔接机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2.5　验收测试仪器</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文本框 3"/>
          <p:cNvSpPr txBox="1"/>
          <p:nvPr/>
        </p:nvSpPr>
        <p:spPr>
          <a:xfrm>
            <a:off x="694690" y="882650"/>
            <a:ext cx="10806430"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布线系统的现场测试包括验证测试和认证测试。验证测试是测试所安装的双绞线的通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断和长度，认证测试除了验证测试的全部内容外还包括对线缆电气性能如衰减、近端串扰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等指标的测试。因此布线测试仪也相应地分为两种类型：验证测试仪和认证测试仪。</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1.简易布线通断测试仪</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2.MicroMapper电缆线序检测仪</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3.MicroScannerPro电缆验证仪</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4.FLUKE620电缆测试仪</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3</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综合布线项目施工管理</a:t>
            </a:r>
            <a:endParaRPr altLang="zh-CN" sz="4400" u="sng" dirty="0">
              <a:solidFill>
                <a:schemeClr val="tx1"/>
              </a:solidFill>
            </a:endParaRPr>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3.1　施工组织管理</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27928" y="88166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3.1.1　项目施工管理概要</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496" y="1364976"/>
            <a:ext cx="11135738"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管理是一门科学，它涉及的领域极为广泛。综合布线系统工程中的施工管理，也是一项极为系统的学科，因其涉及的范围广，且较专业，本书仅以主要的问题进行叙述，供使用时参考，如有进一步研究必要，可参见相关的工程项目管理的专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1.进度控制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系统工程的安装施工进度控制，应以实现承包施工合同约定的竣工日期为最终目标，对此可按单项工程或单位工程(如屋内建筑物主干布线子系统缆线的敷设)分解为交工分目标，并编制施工进度计划，在工期实施过程中加以监督管理和严格控制，当出现进度偏差时，应及时采取措施调整，力求总的进度目标不变以顺利完成施工任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2.质量控制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质量控制是综合布线系统工程中三大控制的重要内容，它是工程的“灵魂”，如果工程没有质量，就毫无存在的价值。质量控制应坚持“质量第一，预防为主”的方针，按照最新版本的-B/T3000标准和施工企业质量管理体系的要求进行施工活动，在具体实施中应按工程设计、施工规范及工艺规程等规定执行，以满足用户的实际需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542016"/>
            <a:ext cx="11135738"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3.安全控制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任何一个工程建设项目都有施工人员参与，这就有人身生命安全的问题。此外，工程本身的事故、环境保护等都属于安全生产的范围。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4.成本控制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成本控制对于施工企业是极为重要的管理内容，在综合布线系统工程的施工合同签订后，施工企业应根据合同规定的总造价、工程设计和施工图样及招标文件中的工程量进行核算，初步确定在安装施工的正常情况下的管理费用、企业开支和施工成本(又称可控成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5.设备和器材的管理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系统工程中所需的设备和器材应由建设单位或业主委托有关单位向厂商订货或市场采购，所有设备或器材均应按工程设计或供货合同的质量要求，保质保量筹集和供应，进入施工现场的设备或器材应进行数量、型号和规格的验收;其质量、性能和外形应予以认证，做出相应的验收记录和便于辨别的标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626988" y="23078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3.1.2　项目施工管理机构</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626556" y="690606"/>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项目部成立，应做出相应的人员安排(根据现场的实际情况，如工程项目较小，可一人承担两项或三项工作)。针对综合布线工程的施工特点，施工单位要制订一整套规范的人员配备计划。通常，人员配备采用项目经理领导下的技术经理、物料(施工材料与器材)经理、施工经理的工程负责制管理模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27623" y="210848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3.1.3　项目人员管理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627191" y="2638786"/>
            <a:ext cx="11135738"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1.项目经理部人员管理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针对工程规模、施工进度、技术要求、施工难度等特点，根据正规化的工程管理模式，拟订出一套科学的、合理的工程管理人事配置方案。项目经理部一般分为技术、施工、物料职能部门，并设有总监。</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2.施工现场人员管理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1)制定施工人员档案。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2)所有施工人员在施工场地内均须佩戴现场施工有效工作证，以便于识别及管理。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3)所有须进入施工场地的员工，均给予工地安全守则，并必须参加由工地安全负责人安排的安全守则课程。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4)当员工离职时，更新人员档案并上报建设方相关人员。</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5)制定施工人员分配表。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6)向施工人员发出工作责任表，细述当天的工作程序、所需材料与器材，说明施工要求和完成标准。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3.2　现场管理措施及施工要求</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27928" y="88166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3.2.1　现场管理措施</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1365250"/>
            <a:ext cx="10807065"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1)为了加强工程领导力量，工程应由有着较丰富的工程管理经验的工程师任项目负责人，同时由有现场施工经验和管理能力的工程师担任现场施工负责人。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2)加强施工计划安排。为了保质、保量、保工期、安全地完成这一任务，根据总工期要求，制订施工总进度控制计划，并在总进度控制计划的前提下制订日计划、周计划、旬计划及月计划等。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3)根据施工设计，按照工程进度充分备足每一阶段的物料，安排好库存及运输，以保证施工工程中的物料供应。</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4)安全措施。施工人员到现场施工，应采取必要措施。施工人员进入现场必须佩戴安全帽，现场严禁烟火。</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5)现场的临时用电，要遵循有关安全用电规定，服从现场建设单位代表的管理。带电作业时，随时做好监护工作。登高作业时，要系好安全带，并进行监护。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928" y="37175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3.2.2　现场施工要求</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855345"/>
            <a:ext cx="10807065" cy="42462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熟悉工程状况后，项目组成员应分工明确，责任到人，同时还应发扬相互协作精神，严格按照各项规章制度、工作流程开展工作。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1)施工机械设备的准备。综合布线施工的大型施工工具或设备主要为电钻、电锤、切割机、网络测试仪、线缆端接工具、光纤熔接机、测试仪等。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2)熟悉综合布线设计文件。掌握系统设计要点，熟悉施工图纸对施工班组技术交底。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3)制定工程实施方案。工程实施方案由项目经理负责组织，设计人员负责完成。应根据整体工程进度，编制综合布线工程施工组织设计方案，编制工程施工进度计划表。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4)工程材料进场。应根据施工进度计划，设备、材料分批次采购进场并组织相关人员(业主、监理公司)检验。检验合格后应形成业主或监理公司签收的书面文件，以作为工程结算的文件之一。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5)工程实施。工程实施由项目经理负责组织，由工程技术组、质量管理组、施工班组完成。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76580" y="361315"/>
            <a:ext cx="10807065" cy="632396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1.图纸会审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图纸会审是一项极其严肃和重要的技术工作。认真做好图纸会审工作，对于减少施工图中的差错，保证和提高工程质量有重要的作用。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2.管理细则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(1)监察及报告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(2)施工原则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(3)编制现场施工管理文件及施工图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(4)编制与审批程序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(5)施工方案的贯彻和实施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3.技术交底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技术交底的主要内容包括：施工中采用的新技术、新工艺、新设备、新材料的性能和操作使用方法，预埋部件注意事项。技术交底应做好记录。</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4.工程变更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经过图纸会审和技术交底工作之后，会发现一些设计图纸中的问题和用户需求的改动，或随着工程的进展，会不断发现一些问题。</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76580" y="361315"/>
            <a:ext cx="10807065"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5.施工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(1)施工过程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(2)施工步骤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6.施工注意事项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1)做到无施工方案不施工，有方案工作任务没交底不施。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3)从事高空作业的人员要定时体检。不适于高空作业的人员，不得从事高空作业。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4)脚手架搭设要有严格的交底和验收制度，未经验收的不得使用。施工时严禁擅自拆除各种安全措施，对施工有影响而非拆除不可时，要得到有关人员批准，并采取加固措施。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严格遵守安全用电制度，布局要合理，严禁乱拉乱接，潮湿处、地下室及管道竖井内施工应采用低压照明。现场用电，一定要有专人管理，同时设专用配电箱，严禁乱拉乱接，采取用电牌制度，杜绝违章作业，防止人身、线路、设备事故的发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6)电钻、电锤、电焊机等电动机具用电、配电箱必须要有保护装置和良好的接地保护，所有电动机具和线缆必须定期检查，保证绝缘良好，使用电动机具时应穿绝缘鞋，戴绝缘手套。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6" name="文本框 5"/>
          <p:cNvSpPr txBox="1"/>
          <p:nvPr/>
        </p:nvSpPr>
        <p:spPr>
          <a:xfrm>
            <a:off x="513526" y="924921"/>
            <a:ext cx="11135738" cy="383095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3. </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智能建筑与综合布线的关系</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1)综合布线系统是智能建筑中必不可少的基础设施。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2)综合布线系统是衡量智能建筑智能化程度的重要标志。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3)综合布线系统的质量直接影响智能建筑的综合性能。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4)智能建筑的功能只能通过综合布线系统体现。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计算机网络基础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(1)计算机网络概述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)网络传输介质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(3)网络互联设备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92150" y="788670"/>
            <a:ext cx="10807065"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7.施工进度计划</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1)在总体施工进度计划指导下，由项目经理编制季、月、周施工作业计划，由专业施工技术督导员负责向施工队交底和组织实施。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项目部每周召开由专业施工技术督导员、各子系统施工班组负责人参加的进度协调会，及时检查、协调各子系统工程进度及解决工序交接的有关问题。定期召开各有关部门会议，协调部门与项目部之间有关工程实施的配合问题。</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3)项目经理按时参加甲方召开的生产协调会议，及时处理与有关施工单位之间的施工配合问题，及时反映施工中存在的问题，以确保整个工程的顺利、同步进行。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928" y="37175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3.2.3　施工协调</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855345"/>
            <a:ext cx="10807065"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工程项目在施工过程中会涉及很多方面的关系，一个建筑施工项目常有几十家涉及不同专业的施工单位，矛盾是不可避免的。协调作为项目管理的重要工作，可有效地解决各种分歧和施工冲突，使各施工单位齐心协力保证项目的顺利实施，以达到预期的工程建设目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92393" y="227675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3.2.4　质量保证措施</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692150" y="2760345"/>
            <a:ext cx="10807065"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为确保施工质量，在施工过程中，项目经理、技术主管、质检工程师、建设单位代表、监理工程师共同按照施工设计规定、设计图纸要求对施工质量进行检查。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93028" y="376583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3.2.5　安全保障措施</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692785" y="4249420"/>
            <a:ext cx="10807065"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1.建立安全制度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建立安全生产岗位责任制，项目经理是安全工作的第一责任者，现场设专职质安员，加强现场安全生产的监督检查。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2.贯彻安全计划</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现场施工质安员必须对所有施工人员的安全及卫生的工作环境负有重要责任。</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928" y="37175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3.2.6　成本控制措施</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855345"/>
            <a:ext cx="10807065"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降低工程成本关键在于做好施工前计划，施工过程中的控制。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1.做好施工前计划</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在项目开工前，项目经理部应做好前期准备工作，选定先进的施工方案，选好合理的材料商和供应商，制订出详细的项目成本计划，做到心中有数。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2.施工过程中的控制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在项目施工过程中，按照所选的技术方案，严格按照成本计划实施和控制，包括对材料费的控制、人工消耗的控制和现场管理费用等内容。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93028" y="397982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3.2.7　施工进度管理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692785" y="4564380"/>
            <a:ext cx="10807065"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对于一个具有可行性的施工管理制度而言，实施工作是影响施工进度的重要因素，如何提高工程施工的效率从而保证工程如期完成，需要一个相对完善的施工进度计划体系。</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928" y="37175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3.2.8　施工机具管理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855345"/>
            <a:ext cx="10972165"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由于工程施工需要，施工时会有许多施工机具、测试仪器等设备或工具，这些机具的管理是工程管理的内容，同时也是提高工程效率、降低成本的有效措施，在工程管理中应给予重视。最常用和有效的管理办法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1)建立施工机具使用及维护制度。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2)实行机具使用借用制度。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10478" y="27130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3.2.9　技术支持及服务</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610235" y="3297555"/>
            <a:ext cx="10807065"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坚持为客户服务的宗旨，对布线工程的运行、使用、维护以及有关部门人员进行培训，提供全面的技术支持和服务。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1.文档提交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2.用户人员培训</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3.竣工后技术维护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3.3　工程监理</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文本框 2"/>
          <p:cNvSpPr txBox="1"/>
          <p:nvPr/>
        </p:nvSpPr>
        <p:spPr>
          <a:xfrm>
            <a:off x="527928" y="88166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3.3.1　工程监理的意义和责任</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1365250"/>
            <a:ext cx="10807065"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综合布线工程监理，是指在综合布线建设过程中，由建设方委托，为建设方提供工程前期咨询、方案论证、工程施工，对工程质量控制开展一系列的监理服务工作。工程监理帮助建设方完成工程项目建设目标，实现优质工程的监督和保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692393" y="28908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3.3.2　工程监理的内容</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692150" y="3374390"/>
            <a:ext cx="10807065"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工程监理最主要的职责就是按照相关法规、技术标准严把工程质量，包括：</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1)评审综合布线系统方案是否合理，所选工程器材、材料及设备质量是否合格，能否达到建设方的要求;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2)建设过程是否按照批准的设计方案进行;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3)工程施工过程是否按照有关国家或国际技术标准进行;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4)工程质量按期阶段性的监测和验收。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928" y="37175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3.3.3　工程监理的实施步骤</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855345"/>
            <a:ext cx="10972165"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工程监理的一般实施步骤划分为综合布线系统需求分析阶段、综合布线工程招投标阶段、综合布线工程实施阶段、综合布线系统保修阶段四个阶段。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1.综合布线系统需求分析阶段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2.综合布线工程招标投标阶段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3.综合布线工程实施阶段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4.综合布线系统保修阶段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10478" y="348833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3.3.4　工程监理的组织结构</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610235" y="3930015"/>
            <a:ext cx="10807065"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工程监理方应任命总监理工程师、监理工程师、监理人员，并且向业主方通报，明确各工作人员职责，分工合理，组织运转科学有效。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1.总监理工程师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2.总监代表(助理)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3.监理工程师</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4.监理员</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5.资料员</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928" y="371756"/>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3.3.5　工程验收及优化</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527685" y="855345"/>
            <a:ext cx="10972165" cy="216852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工程验收的主要任务是根据网络综合布线工程的技术指标规范和验收依据对竣工工程是否达到设计功能目标(指标)进行评判。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1.验收原则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2.验收组织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3.工程验收阶段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4</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工作区子系统的设计与实施</a:t>
            </a:r>
            <a:endParaRPr altLang="zh-CN" sz="4400" u="sng" dirty="0">
              <a:solidFill>
                <a:schemeClr val="tx1"/>
              </a:solidFill>
            </a:endParaRP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4.1　任务描述</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幻想科技有限公司刚刚成立，目前有20多名员工，公司办公地点有8个房间，分别定为经理室、财务室、办公室、工程部、项目部、维修部、商务部和仓库。现需要对办公地点进行综合布线，要求能够满足电话、计算机和监控等信号的传输。</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4.2　任务分析</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在进行施工时，我们需要确认以下信息：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1)在施工的建筑中，总共有多少个工作区? 工作区的应用分别是什么? 用户要使用到哪些内容的应用：电话、计算机与监控等?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2)各个工作区内的设计标准是什么? 具体安装各类信息点的数量是多少?</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3)确定各区域信息点的位置和数量。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4)各个工作区采用何种类型缆线，需要什么材料的模块、面板? 数量是多少?</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5)终端跳线采用成品跳线还是自制跳线?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6" name="文本框 5"/>
          <p:cNvSpPr txBox="1"/>
          <p:nvPr/>
        </p:nvSpPr>
        <p:spPr>
          <a:xfrm>
            <a:off x="513526" y="924921"/>
            <a:ext cx="11135738" cy="25844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5.</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布线系统的等级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对于建筑物的综合布线系统，一般定为3种不同的布线系统等级。它们是基本型综合布线系统、增强型综合布线系统、综合型综合布线系统。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(1)基本型综合布线系统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(2)增强型综合布线系统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(3)综合型综合布线系统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4.3　相关知识</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549275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1.工作区子系统的概念</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工作区子系统又称为服务区子系统，从设备出现到信息插座的整个区域，一个独立的需要安装终端设备的区域称为一个工作区。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2.工作区的范围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作区可支持电话机、数据终端、计算机、电视机、监视器以及传感器等终端设备。它包括信息插座、信息模块、网卡和连接所需的跳线，并在终端设备和输入/输出(I/O)之间搭接，相当于电话配线系统中连接电话机的用户线及电话机终端部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3.工作区的等级划分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由于设置终端设备的类型和功能不同，所以有着不同的工作区。通常电话机或计算机终端设备的工作区的面积可按5~10m2 计算，也可以根据用户实际需要设置。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4.国家相关标准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《综合布线系统工程设计规范》 (-B50311—2007)要求，工作区的每一个工作区至少应配置一个220V 交流电源插座，电源插座应选用带保护接地的单相电源插座，保护接地与中性线应严格分开。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290556"/>
            <a:ext cx="11135738"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5.工作区子系统的设计要求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1)工作区内线槽的敷设要合理、美观。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2)信息插座设计在距地面30cm 以上。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3)信息插座与电源插座相隔20cm 以上，每个信息插座配一个单相三孔电源插座。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4)信息插座与计算机设备的距离保持在5m 以内。</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5)网卡接口类型要和线缆接口类型保持一致。</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6)所有工作区信息插座、信息模块、水晶头的数量要准确，规格要相同。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6.工作区信息插座的安装要求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1)根据楼层平面计算每层楼的布线面积，确定信息插座的安装位置。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2)根据设计等级，估算信息插座数量。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3)信息模块的类型和数量。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290556"/>
            <a:ext cx="11135738"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7.跳接软线的要求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1)工作区连接信息插座和计算机间的跳接软线应小于5m。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2)跳接软线可订购也可现场压接。一条链路需要两条跳线，一条从配线架跳接到交换设备，另一条从信息插座连到计算机。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3)现场压接跳线RJ-45所需的数量。RJ-45头的需求量一般用下述方式计算：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m＝4n＋4n×15％</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式中，m 表示RJ-45的总需求量;n 表示信息点的总量;4n×15％表示留有的富余量。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8.用电配置要求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综合布线工程中对工作区子系统设计时，同时要考虑终端设备的用电需求。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9.工作区子系统的设计步骤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工作区子系统设计的步骤一般如下：首先与用户进行充分的技术交流，了解建筑物用途，其次要认真阅读建筑物设计图纸，然后进行初步规划和设计，最后进行概算和预算。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4.4　任务实施</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根据前面任务分析的内容，设计者到公司办公地点现场进行调研，得到了楼层平面图，如图4-4所示。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1.统计信息点</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一个工程项目在进行具体施工前，必须先根据项目需求分析，得出项目的信息点分布情况，然后可以通过Excel表格进行统计，表4-4是本项目的统计结果。</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860425" y="3206750"/>
            <a:ext cx="4448175" cy="2847975"/>
          </a:xfrm>
          <a:prstGeom prst="rect">
            <a:avLst/>
          </a:prstGeom>
        </p:spPr>
      </p:pic>
      <p:pic>
        <p:nvPicPr>
          <p:cNvPr id="3" name="图片 2"/>
          <p:cNvPicPr>
            <a:picLocks noChangeAspect="1"/>
          </p:cNvPicPr>
          <p:nvPr/>
        </p:nvPicPr>
        <p:blipFill>
          <a:blip r:embed="rId3"/>
          <a:stretch>
            <a:fillRect/>
          </a:stretch>
        </p:blipFill>
        <p:spPr>
          <a:xfrm>
            <a:off x="5445125" y="3430905"/>
            <a:ext cx="5984240" cy="1311275"/>
          </a:xfrm>
          <a:prstGeom prst="rect">
            <a:avLst/>
          </a:prstGeom>
        </p:spPr>
      </p:pic>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306431"/>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2.预算材料</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根据信息点的统计结果，我们可以对项目材料进行预算编制，表4-5是依据本项目信息点统计得出的材料预算，主要统计主要耗材的具体规格、数量和价格表。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4" name="图片 3"/>
          <p:cNvPicPr>
            <a:picLocks noChangeAspect="1"/>
          </p:cNvPicPr>
          <p:nvPr/>
        </p:nvPicPr>
        <p:blipFill>
          <a:blip r:embed="rId2"/>
          <a:stretch>
            <a:fillRect/>
          </a:stretch>
        </p:blipFill>
        <p:spPr>
          <a:xfrm>
            <a:off x="3308985" y="1644650"/>
            <a:ext cx="5574030" cy="1774190"/>
          </a:xfrm>
          <a:prstGeom prst="rect">
            <a:avLst/>
          </a:prstGeom>
        </p:spPr>
      </p:pic>
      <p:sp>
        <p:nvSpPr>
          <p:cNvPr id="5" name="文本框 4"/>
          <p:cNvSpPr txBox="1"/>
          <p:nvPr/>
        </p:nvSpPr>
        <p:spPr>
          <a:xfrm>
            <a:off x="527496" y="3418566"/>
            <a:ext cx="11135738"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3.端接RJ-45连接器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在工作区子系统施工时，经常要使用到跳线。跳线有成品跳线和自制跳线两种。</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4.测试跳线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在本项目中，使用“能手”网线测试仪简单测试通断即可。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1)测试：把双绞线两端的水晶头分别插入网线测试仪的端口，开启测试仪的电源开关。</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2)结果分析：如果测试仪上8个指示灯都依次一对一闪过，证明网线制作成功。如果出现任何一个灯不对称或者不亮，证明存在断路、接触不良和线序出错的状况。仔细检查两个水晶头的制作工艺，重新压接处理。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528131" y="306431"/>
            <a:ext cx="11135738" cy="632396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5.端接网络模块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模块的端接方式有两种：压接和免压接。其中压接型模块的端接必须借助专用打线器完成，而免压接型模块则在模块出厂时已经设计好，施工时只需手工就可以完成模块的端接。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1)剥开外绝缘护套，拆开4对双绞线，拆开单绞线。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2)放线。查看网络模块两边的线序说明，按照T568B线序标准将对应单绞线放入端接口。特别注意，不能用大力将线直接压入接口缝隙中。</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3)压接和剪线。使用打线器分别将8芯单绞线分别加入模块中，缆线被正确压接的标志是缆线平躺于模块的缝隙底部。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4)盖好防尘帽。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6.安装信息插座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一个完整的信息插座应该包含信息模块、面板和底座。在工程中，一个信息点的工程实现就是通过安装信息插座来体现的。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(1)安装底盒</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(2)安装信息模块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(3)安装面板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a:off x="0" y="1"/>
            <a:ext cx="12192000" cy="3429000"/>
          </a:xfrm>
          <a:prstGeom prst="rect">
            <a:avLst/>
          </a:prstGeom>
        </p:spPr>
      </p:pic>
      <p:sp>
        <p:nvSpPr>
          <p:cNvPr id="2" name="标题 1"/>
          <p:cNvSpPr>
            <a:spLocks noGrp="1"/>
          </p:cNvSpPr>
          <p:nvPr>
            <p:ph type="ctrTitle"/>
          </p:nvPr>
        </p:nvSpPr>
        <p:spPr>
          <a:xfrm>
            <a:off x="1631004" y="3429000"/>
            <a:ext cx="9144000" cy="2387600"/>
          </a:xfrm>
          <a:noFill/>
          <a:ln>
            <a:noFill/>
          </a:ln>
        </p:spPr>
        <p:style>
          <a:lnRef idx="0">
            <a:scrgbClr r="0" g="0" b="0"/>
          </a:lnRef>
          <a:fillRef idx="0">
            <a:scrgbClr r="0" g="0" b="0"/>
          </a:fillRef>
          <a:effectRef idx="0">
            <a:scrgbClr r="0" g="0" b="0"/>
          </a:effectRef>
          <a:fontRef idx="minor">
            <a:schemeClr val="dk1"/>
          </a:fontRef>
        </p:style>
        <p:txBody>
          <a:bodyPr>
            <a:normAutofit/>
          </a:bodyPr>
          <a:lstStyle/>
          <a:p>
            <a:r>
              <a:rPr lang="zh-CN" altLang="zh-CN" sz="6700" b="1" dirty="0">
                <a:solidFill>
                  <a:schemeClr val="tx1"/>
                </a:solidFill>
                <a:latin typeface="Adobe 黑体 Std R" panose="020B0400000000000000" pitchFamily="34" charset="-122"/>
                <a:ea typeface="Adobe 黑体 Std R" panose="020B0400000000000000" pitchFamily="34" charset="-122"/>
              </a:rPr>
              <a:t>任务</a:t>
            </a:r>
            <a:r>
              <a:rPr lang="en-US" altLang="zh-CN" sz="6700" b="1" dirty="0">
                <a:solidFill>
                  <a:schemeClr val="tx1"/>
                </a:solidFill>
                <a:latin typeface="Adobe 黑体 Std R" panose="020B0400000000000000" pitchFamily="34" charset="-122"/>
                <a:ea typeface="Adobe 黑体 Std R" panose="020B0400000000000000" pitchFamily="34" charset="-122"/>
              </a:rPr>
              <a:t>5</a:t>
            </a:r>
            <a:br>
              <a:rPr lang="en-US" altLang="zh-CN" sz="6700" b="1" dirty="0">
                <a:solidFill>
                  <a:schemeClr val="tx1"/>
                </a:solidFill>
                <a:latin typeface="Adobe 黑体 Std R" panose="020B0400000000000000" pitchFamily="34" charset="-122"/>
                <a:ea typeface="Adobe 黑体 Std R" panose="020B0400000000000000" pitchFamily="34" charset="-122"/>
              </a:rPr>
            </a:br>
            <a:br>
              <a:rPr lang="zh-CN" altLang="zh-CN" sz="4400" dirty="0">
                <a:solidFill>
                  <a:schemeClr val="tx1"/>
                </a:solidFill>
                <a:latin typeface="Times New Roman" panose="02020603050405020304"/>
                <a:ea typeface="Times New Roman" panose="02020603050405020304"/>
              </a:rPr>
            </a:br>
            <a:r>
              <a:rPr altLang="zh-CN" sz="4400" u="sng" dirty="0">
                <a:solidFill>
                  <a:schemeClr val="tx1"/>
                </a:solidFill>
              </a:rPr>
              <a:t>水平干线子系统的设计与实施</a:t>
            </a:r>
            <a:endParaRPr altLang="zh-CN" sz="4400" u="sng" dirty="0">
              <a:solidFill>
                <a:schemeClr val="tx1"/>
              </a:solidFill>
            </a:endParaRP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5.1　任务描述</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幻想科技有限公司位于一个楼层内，共有8个房间，根据用户要求共有28个信息点，其中数据点12个，电话语音点12个，除了仓库监控点需要使用屏蔽6类双绞线外，其余各点都使用超5类双绞线进行网络综合布线，最终要能够满足用户电话、计算机、监控等设备的使用要求。</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5.2　任务分析</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7496" y="882376"/>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在进行配线子系统施工时，我们需要确认以下信息：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1)在建筑楼层的每个房间中，信息点的数量是多少? 具体位置在哪里?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2)楼层的配线间位置在哪里?</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3)所有施工内容中选用哪种缆线类型?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4)房间内缆线的敷设方式如何，采用管还是槽，是暗埋还是明敷?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5)房间外缆线的敷设方式如何，采用管还是槽，是暗埋还是明敷?</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6)所有信息点距离配线间的最长距离是否超过90m? 如果超过应如何处理?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7)配线架端接信息点采用哪种类型的端接设备?</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5.3　相关知识</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8131" y="1531346"/>
            <a:ext cx="11135738"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1.水平干线子系统概述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水平干线子系统是综合布线结构的一部分，它将垂直干线子系统线路延伸到用户工作区，实现信息插座和管理间子系统的连接，包括工作区与楼层配线间之间的所有电缆、连接硬件(信息插座、插头、端接水平传输介质的配线架、跳线架等)、跳线线缆及附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2.网络拓扑结构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水平干线子系统通常采用星形网络拓扑结构，它以楼层配线架FD为主结点，各工作区信息插座为分结点，二者之间采用独立的线路相互连接，形成以FD为中心向工作区信息插座辐射的星形网络。通常用双绞线敷设水平子系统，此时水平干线子系统的最大长度为90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5" name="文本框 4"/>
          <p:cNvSpPr txBox="1"/>
          <p:nvPr/>
        </p:nvSpPr>
        <p:spPr>
          <a:xfrm>
            <a:off x="694933" y="88293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5.3.1　水平干线子系统的组成</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4" name="文本框 3"/>
          <p:cNvSpPr txBox="1"/>
          <p:nvPr/>
        </p:nvSpPr>
        <p:spPr>
          <a:xfrm>
            <a:off x="405373" y="439701"/>
            <a:ext cx="6094378"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lang="en-US" sz="2400" b="1" i="0" u="none" strike="noStrike" baseline="0" dirty="0">
                <a:solidFill>
                  <a:schemeClr val="tx2"/>
                </a:solidFill>
                <a:latin typeface="Adobe 仿宋 Std R" panose="02020400000000000000" pitchFamily="18" charset="-122"/>
                <a:ea typeface="Adobe 仿宋 Std R" panose="02020400000000000000" pitchFamily="18" charset="-122"/>
              </a:rPr>
              <a:t>1.1.</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4</a:t>
            </a:r>
            <a:r>
              <a:rPr sz="2400" b="1" i="0" u="none" strike="noStrike" baseline="0" dirty="0">
                <a:solidFill>
                  <a:schemeClr val="tx2"/>
                </a:solidFill>
                <a:latin typeface="Adobe 仿宋 Std R" panose="02020400000000000000" pitchFamily="18" charset="-122"/>
                <a:ea typeface="Adobe 仿宋 Std R" panose="02020400000000000000" pitchFamily="18" charset="-122"/>
              </a:rPr>
              <a:t>　项目实现步骤</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6" name="文本框 5"/>
          <p:cNvSpPr txBox="1"/>
          <p:nvPr/>
        </p:nvSpPr>
        <p:spPr>
          <a:xfrm>
            <a:off x="513526" y="924921"/>
            <a:ext cx="11135738" cy="46615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1.</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需求分析报告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在综合布线系统工程的规划和设计之前，必须对用户信息需求进行调查和预测，这也是建设规划、工程设计和以后维护管理的重要依据之一。</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通过对用户方实施综合布线系统的相关建筑物进行实地考察，由用户方提供建筑工程图，从而了解相关建筑结构，分析施工难易程度，并估算大致费用。需了解的其他数据包括中心机房的位置、信息点数、信息点与中心机房的最远距离、电力系统状况、建筑楼情况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2.</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布线方案设计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网络综合布线方案是工程实施的蓝图，是工程建设的框架结构。网络综合布线总体方案的设计水平直接影响布线工程的质量和性能价格比。因此，做好网络综合布线总体方案设计是非常重要的。在总体方案设计中主要对工作区子系统、水平干线子系统、设备间、管理间子系统、干线子系统、建筑群子系统进行设计和分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685" y="371475"/>
            <a:ext cx="1132586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5.3.2　水平干线子系统设计应考虑的几个问题</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704850" y="949960"/>
            <a:ext cx="10972165"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1)水平干线子系统应根据楼层用户类别及工程提出的近、远期终端设备要求确定每层的信息点(TO)数，在确定信息点数及位置时，应考虑终端设备将来可能产生的移动、修改、重新安排，以便于对一次性建设和分期建设的方案选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2)当工作区为开放式大密度办公环境时，宜采用区域式布线方法，即从楼层配线设备(FD)上将多对数电缆布至办公区域，根据实际情况采用合适的布线方法，也可通过集合点(CP)将线引至信息点(TO)。</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3)配线电缆宜采用8芯非屏蔽双绞线，语音口和数据口宜采用5类、超5类或6类双绞线，以增强系统的灵活性，高速率应用场合宜采用多模或单模光纤，每个信息点的光纤宜为四芯。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4)信息点应为标准的RJ-25型插座，并与线缆类别相对应，多模光纤插座宜采用SC插接形式，单模光纤插座宜采用FC插接形式。信息插座应在内部做固定连接，不得空线、空脚。要求屏蔽的场合，插座须有屏蔽措施。</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5)水平干线子系统可采用吊顶上、地毯下、暗管、地槽等方式布线。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6)信息点面板应采用国际标准面板。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685" y="371475"/>
            <a:ext cx="1132586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5.3.3　国家相关标准</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704850" y="949960"/>
            <a:ext cx="10972165" cy="92202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配线子系统缆线宜采用在吊顶、墙体内穿管或设置金属密封线槽及开放式(电缆桥架、吊挂环等)敷设，当缆线在地面布放时，应根据环境条件选用地板下线槽、网络地板、高架(活动)地板布线等安装方式。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
        <p:nvSpPr>
          <p:cNvPr id="2" name="文本框 1"/>
          <p:cNvSpPr txBox="1"/>
          <p:nvPr/>
        </p:nvSpPr>
        <p:spPr>
          <a:xfrm>
            <a:off x="527050" y="2012315"/>
            <a:ext cx="1132586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5.3.4　水平干线子系统的设计步骤</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4" name="文本框 3"/>
          <p:cNvSpPr txBox="1"/>
          <p:nvPr/>
        </p:nvSpPr>
        <p:spPr>
          <a:xfrm>
            <a:off x="704215" y="2590800"/>
            <a:ext cx="10972165" cy="175323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水平干线子系统设计的步骤一般为，首先进行需求分析，与用户进行充分的技术交流，并了解建筑物用途，然后认真阅读建筑物设计图纸，确定水平干线子系统信息点的位置和数量，完成点数表，其次进行初步规划和设计，确定每个信息点的水平布线路径，最后确定布线材料规格和数量，列出材料规格和数量统计表。水平干线子系统设计的一般工作流程如图5-1所示。</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5" name="图片 4"/>
          <p:cNvPicPr>
            <a:picLocks noChangeAspect="1"/>
          </p:cNvPicPr>
          <p:nvPr/>
        </p:nvPicPr>
        <p:blipFill>
          <a:blip r:embed="rId2"/>
          <a:stretch>
            <a:fillRect/>
          </a:stretch>
        </p:blipFill>
        <p:spPr>
          <a:xfrm>
            <a:off x="2355215" y="4964430"/>
            <a:ext cx="7480935" cy="935355"/>
          </a:xfrm>
          <a:prstGeom prst="rect">
            <a:avLst/>
          </a:prstGeom>
        </p:spPr>
      </p:pic>
    </p:spTree>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10235" y="521970"/>
            <a:ext cx="10972165" cy="59080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1.需求分析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需求分析是综合布线系统设计的首项重要工作，水平干线子系统是综合布线系统工程中最大的一个子系统，使用的材料最多，工期最长，投资最大，也直接决定每个信息点的稳定性和传输速度。</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2.技术交流</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在进行需求分析后，要与用户进行技术交流，这是非常必要的。</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3.阅读建筑物图纸</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索取和认真阅读建筑物设计图纸是不能省略的程序，通过阅读建筑物图纸掌握建筑物的土建结构、强电路径、弱电路径，特别是主要电器设备和电源插座的安装位置，重点掌握在综合布线路径上的电器设备、电源插座、暗埋管线等。</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4.规划和设计</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(1)水平干线子系统缆线的布线距离规定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(2)开放型办公室布线系统长度的计算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(3)CP集合点的设置</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(4)管道缆线的布放根数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527685" y="371475"/>
            <a:ext cx="1132586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5.3.5　水平干线子系统管槽路由设计</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704850" y="949960"/>
            <a:ext cx="10972165"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水平布线，是将电缆线从配线间接到每一楼层的工作区的信息输入/输出(I/O)插座上。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1.直接埋管线槽方式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直接埋管线槽由一系列密封在现浇混凝土里的金属布线管道或金属馈线走线槽组成。</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2.先走线槽再分管方式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线槽由金属或阻燃高强度PVC材料制成，有单件扣合式和双件扣合式两种类型。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3.地面线槽方式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弱电井出来的线走地面线槽到地面出线盒或由分线盒出来的支管到墙上的信息出口。</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3" name="文本框 2"/>
          <p:cNvSpPr txBox="1"/>
          <p:nvPr/>
        </p:nvSpPr>
        <p:spPr>
          <a:xfrm>
            <a:off x="609600" y="239395"/>
            <a:ext cx="11325860" cy="460375"/>
          </a:xfrm>
          <a:prstGeom prst="rect">
            <a:avLst/>
          </a:prstGeom>
          <a:noFill/>
          <a:ln>
            <a:noFill/>
          </a:ln>
        </p:spPr>
        <p:style>
          <a:lnRef idx="0">
            <a:scrgbClr r="0" g="0" b="0"/>
          </a:lnRef>
          <a:fillRef idx="0">
            <a:scrgbClr r="0" g="0" b="0"/>
          </a:fillRef>
          <a:effectRef idx="0">
            <a:scrgbClr r="0" g="0" b="0"/>
          </a:effectRef>
          <a:fontRef idx="minor">
            <a:schemeClr val="accent1"/>
          </a:fontRef>
        </p:style>
        <p:txBody>
          <a:bodyPr wrap="square">
            <a:spAutoFit/>
          </a:bodyPr>
          <a:p>
            <a:r>
              <a:rPr sz="2400" b="1" i="0" u="none" strike="noStrike" baseline="0" dirty="0">
                <a:solidFill>
                  <a:schemeClr val="tx2"/>
                </a:solidFill>
                <a:latin typeface="Adobe 仿宋 Std R" panose="02020400000000000000" pitchFamily="18" charset="-122"/>
                <a:ea typeface="Adobe 仿宋 Std R" panose="02020400000000000000" pitchFamily="18" charset="-122"/>
              </a:rPr>
              <a:t>5.3.6　缆线的选择原则</a:t>
            </a:r>
            <a:endParaRPr sz="2400" b="1" i="0" u="none" strike="noStrike" baseline="0" dirty="0">
              <a:solidFill>
                <a:schemeClr val="tx2"/>
              </a:solidFill>
              <a:latin typeface="Adobe 仿宋 Std R" panose="02020400000000000000" pitchFamily="18" charset="-122"/>
              <a:ea typeface="Adobe 仿宋 Std R" panose="02020400000000000000" pitchFamily="18" charset="-122"/>
            </a:endParaRPr>
          </a:p>
        </p:txBody>
      </p:sp>
      <p:sp>
        <p:nvSpPr>
          <p:cNvPr id="11" name="文本框 10"/>
          <p:cNvSpPr txBox="1"/>
          <p:nvPr/>
        </p:nvSpPr>
        <p:spPr>
          <a:xfrm>
            <a:off x="244475" y="890270"/>
            <a:ext cx="11703685" cy="507746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1.系统应用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1)对于同一布线信道及链路的缆线和连接器件，应保持系统等级与阻抗的一致性。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2)确定综合布线系统工程的产品类别及链路、信道等级应综合考虑建筑物的功能、应用网络、业务终端类型、业务的需求及发展、性能价格、现场安装条件等因素。</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3)综合布线系统光纤信道应采用标称波长为850nm 和1300nm 的多模光纤及标称波长为1310nm 和1550nm 的单模光纤。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4)楼内宜采用多模光缆，建筑物之间宜采用多模或单模光缆，需直接与电信业务经营者相连时宜采用单模光缆。</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5)工作区信息点为电端口时，应采用8位模块通用插座(RJ-25)，光端口宜采用SFF小型光纤连接器件及适配器。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6)工作区信息点为电端口时，应采用8位模块通用插座(RJ-25)，光端口宜采用SFF小型光纤连接器件及适配器。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7)FD、BD、CD配线设备应采用8位模块通用插座或卡接式配线模块(多对、25对及回线型卡接模块)和光纤连接器件及光纤适配器(单工或双工的ST、SC或SFF光纤连接器件及适配器)。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8)CP集合点安装的连接器件应选用卡接式配线模块或8位模块通用插座或各类光纤连接器件和适配器。</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09600" y="390525"/>
            <a:ext cx="10972165" cy="632396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2.屏蔽布线系统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1)综合布线区域内存在的电磁干扰场强高于3V/m 时，宜采用屏蔽布线系统进行防护。</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2)用户对电磁兼容性有较高的要求(电磁干扰和防信息泄漏)时，或有网络安全保密的需要时，宜采用屏蔽布线系统。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3)采用非屏蔽布线系统无法满足安装现场条件对缆线的间距要求时，宜采用屏蔽布线系统。</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4)屏蔽布线系统采用的电缆、连接器件、跳线、设备电缆等都应是屏蔽的，并应保持屏蔽层的连续性。</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3.水平干线子系统缆线布线距离的规定</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在-B50311—2007中，规定水平干线子系统永久链路的长度不能超过90m。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4.水平干线子系统布线距离的计算</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要计算整座楼宇的水平布线用线量，首先要计算出每个楼层的用线量，然后对各楼层用线量进行汇总即可，每个楼层用线量的计算公式如下：</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       </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C＝ [0.55 (F＋N)＋6]×m</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式中，C 为每个楼层用线量;F 为最远信息插座离楼层管理间的距离;N 为最近信息插座离楼层管理间的距离;m 为每层楼的信息插座的数量;6为端对容差(主要考虑到施工时缆线的损耗、缆线布设长度误差等因素)。整座楼的用线量为</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 </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S ＝ ΣMC</a:t>
            </a: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   </a:t>
            </a:r>
            <a:endParaRPr lang="en-US"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lang="en-US" sz="1800" b="0" i="0" u="none" strike="noStrike" baseline="0" dirty="0">
                <a:solidFill>
                  <a:srgbClr val="221E1F"/>
                </a:solidFill>
                <a:latin typeface="Adobe 宋体 Std L" panose="02020300000000000000" pitchFamily="18" charset="-122"/>
                <a:ea typeface="Adobe 宋体 Std L" panose="02020300000000000000" pitchFamily="18" charset="-122"/>
              </a:rPr>
              <a:t> </a:t>
            </a:r>
            <a:r>
              <a:rPr sz="1800" b="0" i="0" u="none" strike="noStrike" baseline="0" dirty="0">
                <a:solidFill>
                  <a:srgbClr val="221E1F"/>
                </a:solidFill>
                <a:latin typeface="Adobe 宋体 Std L" panose="02020300000000000000" pitchFamily="18" charset="-122"/>
                <a:ea typeface="Adobe 宋体 Std L" panose="02020300000000000000" pitchFamily="18" charset="-122"/>
              </a:rPr>
              <a:t>式中，M 为楼层数;C 为每个楼层用线量。</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09600" y="390525"/>
            <a:ext cx="10972165" cy="341503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5.管道缆线的布放根数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管内穿放大对数电缆或2芯以上光缆时，直线管路的管径利用率应为50％~60％，弯管路的管径利用率应为20％~50％。管内穿放2对对绞电缆或2芯光缆时，截面利用率应为25％~35％。布放缆线在线槽内的截面利用率应为30％~50％。</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6.网络缆线与其他设施的间距</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(1)网络缆线与电力电缆的间距</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(2)缆线与电气设备的间距</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(3)缆线与其他管线的间距。</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7" name="文本框 6"/>
          <p:cNvSpPr txBox="1"/>
          <p:nvPr/>
        </p:nvSpPr>
        <p:spPr>
          <a:xfrm>
            <a:off x="694717" y="218155"/>
            <a:ext cx="8477641" cy="475615"/>
          </a:xfrm>
          <a:prstGeom prst="rect">
            <a:avLst/>
          </a:prstGeom>
          <a:noFill/>
        </p:spPr>
        <p:txBody>
          <a:bodyPr wrap="square">
            <a:spAutoFit/>
          </a:bodyPr>
          <a:lstStyle/>
          <a:p>
            <a:r>
              <a:rPr sz="2500" b="0" i="0" u="none" strike="noStrike" baseline="0" dirty="0">
                <a:latin typeface="Adobe 黑体 Std R" panose="020B0400000000000000" pitchFamily="34" charset="-122"/>
                <a:ea typeface="Adobe 黑体 Std R" panose="020B0400000000000000" pitchFamily="34" charset="-122"/>
              </a:rPr>
              <a:t>5.4　任务实施</a:t>
            </a:r>
            <a:endParaRPr sz="2500" b="0" i="0" u="none" strike="noStrike" baseline="0" dirty="0">
              <a:latin typeface="Adobe 黑体 Std R" panose="020B0400000000000000" pitchFamily="34" charset="-122"/>
              <a:ea typeface="Adobe 黑体 Std R" panose="020B0400000000000000" pitchFamily="34" charset="-122"/>
            </a:endParaRPr>
          </a:p>
        </p:txBody>
      </p:sp>
      <p:sp>
        <p:nvSpPr>
          <p:cNvPr id="8" name="流程图: 离页连接符 7"/>
          <p:cNvSpPr/>
          <p:nvPr/>
        </p:nvSpPr>
        <p:spPr>
          <a:xfrm>
            <a:off x="116732" y="1"/>
            <a:ext cx="577985" cy="882604"/>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文本框 10"/>
          <p:cNvSpPr txBox="1"/>
          <p:nvPr/>
        </p:nvSpPr>
        <p:spPr>
          <a:xfrm>
            <a:off x="528131" y="882376"/>
            <a:ext cx="11135738" cy="133794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　根据前面任务分析的内容，公司的综合布线设计平面图如图5-3所示，将22U 机柜放在经理室东北角，距东墙、北墙各0.5m;走廊水平走线采用200mm×100mm 金属桥架;所有信息点都要通过孔洞敷设到各办公室。水平桥架进各办公室内用22mm×12mmPVC线槽，墙面用86型明盒及双口信息面板。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2997200" y="2543175"/>
            <a:ext cx="6197600" cy="3915410"/>
          </a:xfrm>
          <a:prstGeom prst="rect">
            <a:avLst/>
          </a:prstGeom>
        </p:spPr>
      </p:pic>
    </p:spTree>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09600" y="390525"/>
            <a:ext cx="10972165" cy="2999740"/>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1.规划缆线路由</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在配线子系统施工前，必须根据给定的设计平面图，到施工现场确定具体的路由线路。</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2.敷设墙面暗埋管缆线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在设计配线子系统的埋管图时，一定要根据设计信息点的数量确定埋管规格。</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3.敷设墙面明装线槽缆线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在本项目中，因为配线间设计在经理室房间，机柜位置不在原有暗管敷设出口处，所以经理室的信息插座采用明装线槽方式进行敷设，图5-5为经理室墙面明装线槽施工图。</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pic>
        <p:nvPicPr>
          <p:cNvPr id="2" name="图片 1"/>
          <p:cNvPicPr>
            <a:picLocks noChangeAspect="1"/>
          </p:cNvPicPr>
          <p:nvPr/>
        </p:nvPicPr>
        <p:blipFill>
          <a:blip r:embed="rId2"/>
          <a:stretch>
            <a:fillRect/>
          </a:stretch>
        </p:blipFill>
        <p:spPr>
          <a:xfrm>
            <a:off x="3374390" y="3575050"/>
            <a:ext cx="5442585" cy="3068955"/>
          </a:xfrm>
          <a:prstGeom prst="rect">
            <a:avLst/>
          </a:prstGeom>
        </p:spPr>
      </p:pic>
    </p:spTree>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bg>
      <p:bgPr>
        <a:blipFill dpi="0" rotWithShape="1">
          <a:blip r:embed="rId1">
            <a:alphaModFix amt="50000"/>
            <a:lum/>
          </a:blip>
          <a:srcRect/>
          <a:tile tx="0" ty="0" sx="100000" sy="100000" flip="none" algn="tl"/>
        </a:blipFill>
        <a:effectLst/>
      </p:bgPr>
    </p:bg>
    <p:spTree>
      <p:nvGrpSpPr>
        <p:cNvPr id="1" name=""/>
        <p:cNvGrpSpPr/>
        <p:nvPr/>
      </p:nvGrpSpPr>
      <p:grpSpPr>
        <a:xfrm>
          <a:off x="0" y="0"/>
          <a:ext cx="0" cy="0"/>
          <a:chOff x="0" y="0"/>
          <a:chExt cx="0" cy="0"/>
        </a:xfrm>
      </p:grpSpPr>
      <p:sp>
        <p:nvSpPr>
          <p:cNvPr id="11" name="文本框 10"/>
          <p:cNvSpPr txBox="1"/>
          <p:nvPr/>
        </p:nvSpPr>
        <p:spPr>
          <a:xfrm>
            <a:off x="609600" y="390525"/>
            <a:ext cx="10972165" cy="6323965"/>
          </a:xfrm>
          <a:prstGeom prst="rect">
            <a:avLst/>
          </a:prstGeom>
          <a:noFill/>
          <a:ln>
            <a:noFill/>
          </a:ln>
        </p:spPr>
        <p:style>
          <a:lnRef idx="0">
            <a:scrgbClr r="0" g="0" b="0"/>
          </a:lnRef>
          <a:fillRef idx="0">
            <a:scrgbClr r="0" g="0" b="0"/>
          </a:fillRef>
          <a:effectRef idx="0">
            <a:scrgbClr r="0" g="0" b="0"/>
          </a:effectRef>
          <a:fontRef idx="minor">
            <a:schemeClr val="accent3"/>
          </a:fontRef>
        </p:style>
        <p:txBody>
          <a:bodyPr wrap="square">
            <a:spAutoFit/>
          </a:bodyPr>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4.敷设地面线槽缆线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本项目配线间在经理室内，为了方便以后缆线的敷设，所有其他房间的缆线进入该房间后，都通过地面线槽敷设方式进入机柜中。</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5.敷设楼道架空和吊顶线槽缆线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楼道桥架布线主要应用于楼间距离较短且要求采用架空的方式布放干线缆线的场合。本项目正好适合该种建筑结构，所有信息插座的缆线在走出各房间后统一采用走廊桥架方式进行缆线敷设，具体程序如下：画线确定位置→装支架(吊杆)→装桥架→布线→装桥架盖板→压接模块→标记。</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6.安装通信跳线架</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通信跳线架主要用于语音配线系统，一般采用110跳线架，主要是上级程控交换机过来的接线与到桌面终端的语音信息点连接线之间的连接和跳接部分，便于管理、维护和测试。通信跳线架的安装步骤如下：</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1)取出110跳线架和附带的螺栓。</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2)利用十字螺钉旋具把110跳线架用螺栓直接固定在网络机柜的立柱上。</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3)理线。</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4)按打线标准把每个线芯按照顺序压在跳线架下层模块端接口中。</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a:p>
            <a:pPr indent="457200" algn="just">
              <a:lnSpc>
                <a:spcPct val="150000"/>
              </a:lnSpc>
            </a:pPr>
            <a:r>
              <a:rPr sz="1800" b="0" i="0" u="none" strike="noStrike" baseline="0" dirty="0">
                <a:solidFill>
                  <a:srgbClr val="221E1F"/>
                </a:solidFill>
                <a:latin typeface="Adobe 宋体 Std L" panose="02020300000000000000" pitchFamily="18" charset="-122"/>
                <a:ea typeface="Adobe 宋体 Std L" panose="02020300000000000000" pitchFamily="18" charset="-122"/>
              </a:rPr>
              <a:t>5)把5对连接模块用力垂直压接在110跳线架上，完成下层端接。</a:t>
            </a:r>
            <a:endParaRPr sz="1800" b="0" i="0" u="none" strike="noStrike" baseline="0" dirty="0">
              <a:solidFill>
                <a:srgbClr val="221E1F"/>
              </a:solidFill>
              <a:latin typeface="Adobe 宋体 Std L" panose="02020300000000000000" pitchFamily="18" charset="-122"/>
              <a:ea typeface="Adobe 宋体 Std L" panose="02020300000000000000" pitchFamily="18" charset="-122"/>
            </a:endParaRPr>
          </a:p>
        </p:txBody>
      </p:sp>
    </p:spTree>
  </p:cSld>
  <p:clrMapOvr>
    <a:masterClrMapping/>
  </p:clrMapOvr>
</p:sld>
</file>

<file path=ppt/tags/tag1.xml><?xml version="1.0" encoding="utf-8"?>
<p:tagLst xmlns:p="http://schemas.openxmlformats.org/presentationml/2006/main">
  <p:tag name="KSO_WM_UNIT_PLACING_PICTURE_USER_VIEWPORT" val="{&quot;height&quot;:1875,&quot;width&quot;:3900}"/>
</p:tagLst>
</file>

<file path=ppt/tags/tag2.xml><?xml version="1.0" encoding="utf-8"?>
<p:tagLst xmlns:p="http://schemas.openxmlformats.org/presentationml/2006/main">
  <p:tag name="COMMONDATA" val="eyJoZGlkIjoiZmQyOTUyYjA3YmRlMTFhY2NjZjhjN2FmM2YzOWE3YWM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a:noFill/>
        </a:ln>
      </a:spPr>
      <a:bodyPr/>
      <a:lstStyle/>
      <a:style>
        <a:lnRef idx="0">
          <a:scrgbClr r="0" g="0" b="0"/>
        </a:lnRef>
        <a:fillRef idx="0">
          <a:scrgbClr r="0" g="0" b="0"/>
        </a:fillRef>
        <a:effectRef idx="0">
          <a:scrgbClr r="0" g="0" b="0"/>
        </a:effectRef>
        <a:fontRef idx="minor">
          <a:schemeClr val="accent1"/>
        </a:fontRef>
      </a:style>
    </a:spDef>
  </a:objectDefaul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52179</Words>
  <Application>WPS 演示</Application>
  <PresentationFormat>宽屏</PresentationFormat>
  <Paragraphs>1695</Paragraphs>
  <Slides>211</Slides>
  <Notes>269</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211</vt:i4>
      </vt:variant>
    </vt:vector>
  </HeadingPairs>
  <TitlesOfParts>
    <vt:vector size="226" baseType="lpstr">
      <vt:lpstr>Arial</vt:lpstr>
      <vt:lpstr>宋体</vt:lpstr>
      <vt:lpstr>Wingdings</vt:lpstr>
      <vt:lpstr>Adobe 黑体 Std R</vt:lpstr>
      <vt:lpstr>Adobe 仿宋 Std R</vt:lpstr>
      <vt:lpstr>Times New Roman</vt:lpstr>
      <vt:lpstr>MingLiU</vt:lpstr>
      <vt:lpstr>Segoe Print</vt:lpstr>
      <vt:lpstr>Adobe 宋体 Std L</vt:lpstr>
      <vt:lpstr>微软雅黑</vt:lpstr>
      <vt:lpstr>Arial Unicode MS</vt:lpstr>
      <vt:lpstr>等线 Light</vt:lpstr>
      <vt:lpstr>等线</vt:lpstr>
      <vt:lpstr>Calibri</vt:lpstr>
      <vt:lpstr>Office 主题​​</vt:lpstr>
      <vt:lpstr>综合布线技术项目教程 （第2版）</vt:lpstr>
      <vt:lpstr>任务1　 综合布线项目概述 任务２　 综合布线设备和工具 任务３　 综合布线项目施工管理 任务４　 工作区子系统的设计与实施 任务５　 水平布线子系统的设计与实施 任务６　 垂直干线子系统的设计与实施 </vt:lpstr>
      <vt:lpstr>任务1  综合布线项目基础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任务2  布线设备和工具</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任务3  综合布线项目施工管理</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任务4  工作区子系统的设计与实施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任务5  水平干线子系统的设计与实施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任务6  垂直干线子系统的设计与实施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任务7  建筑群子系统的设计与实施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任务8  设备间、管理间子系统的设计与实施</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任务9  综合布线产品选购与工程施工</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任务10  综合布线工程的招标与投标</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任务11  网络综合布线系统的测试与验收</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项目1  5G技术特点和网络架构认知 </dc:title>
  <dc:creator>ZHAOHAI DAI</dc:creator>
  <cp:lastModifiedBy>解忧杂货店</cp:lastModifiedBy>
  <cp:revision>24</cp:revision>
  <dcterms:created xsi:type="dcterms:W3CDTF">2022-02-14T08:20:00Z</dcterms:created>
  <dcterms:modified xsi:type="dcterms:W3CDTF">2022-09-02T01:49:07Z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BF0FE4A6FC774A0C9385A9A9292495C0</vt:lpwstr>
  </property>
  <property fmtid="{D5CDD505-2E9C-101B-9397-08002B2CF9AE}" pid="3" name="KSOProductBuildVer">
    <vt:lpwstr>2052-11.1.0.12313</vt:lpwstr>
  </property>
</Properties>
</file>