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451" r:id="rId3"/>
    <p:sldId id="476" r:id="rId4"/>
    <p:sldId id="477" r:id="rId5"/>
    <p:sldId id="478" r:id="rId6"/>
    <p:sldId id="482" r:id="rId7"/>
    <p:sldId id="481" r:id="rId8"/>
    <p:sldId id="480" r:id="rId9"/>
    <p:sldId id="494" r:id="rId10"/>
    <p:sldId id="479" r:id="rId11"/>
    <p:sldId id="483" r:id="rId12"/>
    <p:sldId id="495" r:id="rId13"/>
    <p:sldId id="489" r:id="rId14"/>
    <p:sldId id="493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仿宋_GB231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仿宋_GB231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仿宋_GB231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仿宋_GB231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仿宋_GB231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仿宋_GB231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仿宋_GB231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仿宋_GB231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仿宋_GB231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FF0066"/>
    <a:srgbClr val="003300"/>
    <a:srgbClr val="000066"/>
    <a:srgbClr val="FFE1E1"/>
    <a:srgbClr val="FFCCCC"/>
    <a:srgbClr val="3333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44" autoAdjust="0"/>
    <p:restoredTop sz="94660" autoAdjust="0"/>
  </p:normalViewPr>
  <p:slideViewPr>
    <p:cSldViewPr>
      <p:cViewPr varScale="1">
        <p:scale>
          <a:sx n="87" d="100"/>
          <a:sy n="87" d="100"/>
        </p:scale>
        <p:origin x="-112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9" d="100"/>
          <a:sy n="69" d="100"/>
        </p:scale>
        <p:origin x="-2832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>
                <a:ea typeface="仿宋_GB2312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>
                <a:ea typeface="仿宋_GB2312" charset="-122"/>
                <a:cs typeface="+mn-cs"/>
              </a:defRPr>
            </a:lvl1pPr>
          </a:lstStyle>
          <a:p>
            <a:pPr>
              <a:defRPr/>
            </a:pPr>
            <a:fld id="{E44CC00E-7581-439F-8682-AF1DAE7D72DA}" type="datetimeFigureOut">
              <a:rPr lang="zh-CN" altLang="en-US"/>
            </a:fld>
            <a:endParaRPr lang="en-US" altLang="zh-CN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>
                <a:ea typeface="仿宋_GB2312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ea typeface="仿宋_GB2312" charset="-122"/>
                <a:cs typeface="+mn-cs"/>
              </a:defRPr>
            </a:lvl1pPr>
          </a:lstStyle>
          <a:p>
            <a:pPr>
              <a:defRPr/>
            </a:pPr>
            <a:fld id="{4BE224AB-9136-4342-82D5-CC6D51E673EB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 b="0"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60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388" name="Rectangle 4"/>
          <p:cNvSpPr>
            <a:spLocks noGrp="1"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260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260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 b="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60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ea typeface="+mn-ea"/>
                <a:cs typeface="+mn-cs"/>
              </a:defRPr>
            </a:lvl1pPr>
          </a:lstStyle>
          <a:p>
            <a:pPr>
              <a:defRPr/>
            </a:pPr>
            <a:fld id="{D17340D0-1F42-484A-872B-3E8BE39796C6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5"/>
          <p:cNvSpPr/>
          <p:nvPr userDrawn="1"/>
        </p:nvSpPr>
        <p:spPr>
          <a:xfrm>
            <a:off x="6351" y="6350"/>
            <a:ext cx="9217024" cy="836613"/>
          </a:xfrm>
          <a:prstGeom prst="rect">
            <a:avLst/>
          </a:prstGeom>
          <a:gradFill>
            <a:gsLst>
              <a:gs pos="40000">
                <a:srgbClr val="108086">
                  <a:alpha val="50000"/>
                </a:srgbClr>
              </a:gs>
              <a:gs pos="0">
                <a:srgbClr val="108086">
                  <a:alpha val="80000"/>
                </a:srgbClr>
              </a:gs>
              <a:gs pos="100000">
                <a:srgbClr val="108086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0"/>
          </a:p>
        </p:txBody>
      </p:sp>
      <p:sp>
        <p:nvSpPr>
          <p:cNvPr id="5" name="矩形 1"/>
          <p:cNvSpPr/>
          <p:nvPr userDrawn="1"/>
        </p:nvSpPr>
        <p:spPr>
          <a:xfrm>
            <a:off x="0" y="5373688"/>
            <a:ext cx="9178925" cy="1484312"/>
          </a:xfrm>
          <a:custGeom>
            <a:avLst/>
            <a:gdLst>
              <a:gd name="connsiteX0" fmla="*/ 0 w 9180512"/>
              <a:gd name="connsiteY0" fmla="*/ 0 h 1052736"/>
              <a:gd name="connsiteX1" fmla="*/ 9180512 w 9180512"/>
              <a:gd name="connsiteY1" fmla="*/ 0 h 1052736"/>
              <a:gd name="connsiteX2" fmla="*/ 9180512 w 9180512"/>
              <a:gd name="connsiteY2" fmla="*/ 1052736 h 1052736"/>
              <a:gd name="connsiteX3" fmla="*/ 0 w 9180512"/>
              <a:gd name="connsiteY3" fmla="*/ 1052736 h 1052736"/>
              <a:gd name="connsiteX4" fmla="*/ 0 w 9180512"/>
              <a:gd name="connsiteY4" fmla="*/ 0 h 1052736"/>
              <a:gd name="connsiteX0-1" fmla="*/ 9331 w 9180512"/>
              <a:gd name="connsiteY0-2" fmla="*/ 233265 h 1052736"/>
              <a:gd name="connsiteX1-3" fmla="*/ 9180512 w 9180512"/>
              <a:gd name="connsiteY1-4" fmla="*/ 0 h 1052736"/>
              <a:gd name="connsiteX2-5" fmla="*/ 9180512 w 9180512"/>
              <a:gd name="connsiteY2-6" fmla="*/ 1052736 h 1052736"/>
              <a:gd name="connsiteX3-7" fmla="*/ 0 w 9180512"/>
              <a:gd name="connsiteY3-8" fmla="*/ 1052736 h 1052736"/>
              <a:gd name="connsiteX4-9" fmla="*/ 9331 w 9180512"/>
              <a:gd name="connsiteY4-10" fmla="*/ 233265 h 1052736"/>
              <a:gd name="connsiteX0-11" fmla="*/ 9331 w 9180512"/>
              <a:gd name="connsiteY0-12" fmla="*/ 233265 h 1052736"/>
              <a:gd name="connsiteX1-13" fmla="*/ 2238536 w 9180512"/>
              <a:gd name="connsiteY1-14" fmla="*/ 436916 h 1052736"/>
              <a:gd name="connsiteX2-15" fmla="*/ 9180512 w 9180512"/>
              <a:gd name="connsiteY2-16" fmla="*/ 0 h 1052736"/>
              <a:gd name="connsiteX3-17" fmla="*/ 9180512 w 9180512"/>
              <a:gd name="connsiteY3-18" fmla="*/ 1052736 h 1052736"/>
              <a:gd name="connsiteX4-19" fmla="*/ 0 w 9180512"/>
              <a:gd name="connsiteY4-20" fmla="*/ 1052736 h 1052736"/>
              <a:gd name="connsiteX5" fmla="*/ 9331 w 9180512"/>
              <a:gd name="connsiteY5" fmla="*/ 233265 h 1052736"/>
              <a:gd name="connsiteX0-21" fmla="*/ 1 w 9180512"/>
              <a:gd name="connsiteY0-22" fmla="*/ 233265 h 1052736"/>
              <a:gd name="connsiteX1-23" fmla="*/ 2238536 w 9180512"/>
              <a:gd name="connsiteY1-24" fmla="*/ 436916 h 1052736"/>
              <a:gd name="connsiteX2-25" fmla="*/ 9180512 w 9180512"/>
              <a:gd name="connsiteY2-26" fmla="*/ 0 h 1052736"/>
              <a:gd name="connsiteX3-27" fmla="*/ 9180512 w 9180512"/>
              <a:gd name="connsiteY3-28" fmla="*/ 1052736 h 1052736"/>
              <a:gd name="connsiteX4-29" fmla="*/ 0 w 9180512"/>
              <a:gd name="connsiteY4-30" fmla="*/ 1052736 h 1052736"/>
              <a:gd name="connsiteX5-31" fmla="*/ 1 w 9180512"/>
              <a:gd name="connsiteY5-32" fmla="*/ 233265 h 1052736"/>
              <a:gd name="connsiteX0-33" fmla="*/ 1 w 9180512"/>
              <a:gd name="connsiteY0-34" fmla="*/ 233265 h 1052736"/>
              <a:gd name="connsiteX1-35" fmla="*/ 2238536 w 9180512"/>
              <a:gd name="connsiteY1-36" fmla="*/ 436916 h 1052736"/>
              <a:gd name="connsiteX2-37" fmla="*/ 9180512 w 9180512"/>
              <a:gd name="connsiteY2-38" fmla="*/ 0 h 1052736"/>
              <a:gd name="connsiteX3-39" fmla="*/ 9180512 w 9180512"/>
              <a:gd name="connsiteY3-40" fmla="*/ 1052736 h 1052736"/>
              <a:gd name="connsiteX4-41" fmla="*/ 0 w 9180512"/>
              <a:gd name="connsiteY4-42" fmla="*/ 1052736 h 1052736"/>
              <a:gd name="connsiteX5-43" fmla="*/ 1 w 9180512"/>
              <a:gd name="connsiteY5-44" fmla="*/ 233265 h 1052736"/>
              <a:gd name="connsiteX0-45" fmla="*/ 1 w 9180512"/>
              <a:gd name="connsiteY0-46" fmla="*/ 233265 h 1052736"/>
              <a:gd name="connsiteX1-47" fmla="*/ 2294520 w 9180512"/>
              <a:gd name="connsiteY1-48" fmla="*/ 539552 h 1052736"/>
              <a:gd name="connsiteX2-49" fmla="*/ 9180512 w 9180512"/>
              <a:gd name="connsiteY2-50" fmla="*/ 0 h 1052736"/>
              <a:gd name="connsiteX3-51" fmla="*/ 9180512 w 9180512"/>
              <a:gd name="connsiteY3-52" fmla="*/ 1052736 h 1052736"/>
              <a:gd name="connsiteX4-53" fmla="*/ 0 w 9180512"/>
              <a:gd name="connsiteY4-54" fmla="*/ 1052736 h 1052736"/>
              <a:gd name="connsiteX5-55" fmla="*/ 1 w 9180512"/>
              <a:gd name="connsiteY5-56" fmla="*/ 233265 h 1052736"/>
              <a:gd name="connsiteX0-57" fmla="*/ 1 w 9180512"/>
              <a:gd name="connsiteY0-58" fmla="*/ 233265 h 1052736"/>
              <a:gd name="connsiteX1-59" fmla="*/ 2294520 w 9180512"/>
              <a:gd name="connsiteY1-60" fmla="*/ 539552 h 1052736"/>
              <a:gd name="connsiteX2-61" fmla="*/ 9180512 w 9180512"/>
              <a:gd name="connsiteY2-62" fmla="*/ 0 h 1052736"/>
              <a:gd name="connsiteX3-63" fmla="*/ 9180512 w 9180512"/>
              <a:gd name="connsiteY3-64" fmla="*/ 1052736 h 1052736"/>
              <a:gd name="connsiteX4-65" fmla="*/ 0 w 9180512"/>
              <a:gd name="connsiteY4-66" fmla="*/ 1052736 h 1052736"/>
              <a:gd name="connsiteX5-67" fmla="*/ 1 w 9180512"/>
              <a:gd name="connsiteY5-68" fmla="*/ 233265 h 1052736"/>
              <a:gd name="connsiteX0-69" fmla="*/ 1 w 9180512"/>
              <a:gd name="connsiteY0-70" fmla="*/ 233265 h 1052736"/>
              <a:gd name="connsiteX1-71" fmla="*/ 2294520 w 9180512"/>
              <a:gd name="connsiteY1-72" fmla="*/ 539552 h 1052736"/>
              <a:gd name="connsiteX2-73" fmla="*/ 9180512 w 9180512"/>
              <a:gd name="connsiteY2-74" fmla="*/ 0 h 1052736"/>
              <a:gd name="connsiteX3-75" fmla="*/ 9180512 w 9180512"/>
              <a:gd name="connsiteY3-76" fmla="*/ 1052736 h 1052736"/>
              <a:gd name="connsiteX4-77" fmla="*/ 0 w 9180512"/>
              <a:gd name="connsiteY4-78" fmla="*/ 1052736 h 1052736"/>
              <a:gd name="connsiteX5-79" fmla="*/ 1 w 9180512"/>
              <a:gd name="connsiteY5-80" fmla="*/ 233265 h 1052736"/>
              <a:gd name="connsiteX0-81" fmla="*/ 1 w 9180512"/>
              <a:gd name="connsiteY0-82" fmla="*/ 233265 h 1052736"/>
              <a:gd name="connsiteX1-83" fmla="*/ 2294520 w 9180512"/>
              <a:gd name="connsiteY1-84" fmla="*/ 539552 h 1052736"/>
              <a:gd name="connsiteX2-85" fmla="*/ 9180512 w 9180512"/>
              <a:gd name="connsiteY2-86" fmla="*/ 0 h 1052736"/>
              <a:gd name="connsiteX3-87" fmla="*/ 9180512 w 9180512"/>
              <a:gd name="connsiteY3-88" fmla="*/ 1052736 h 1052736"/>
              <a:gd name="connsiteX4-89" fmla="*/ 0 w 9180512"/>
              <a:gd name="connsiteY4-90" fmla="*/ 1052736 h 1052736"/>
              <a:gd name="connsiteX5-91" fmla="*/ 1 w 9180512"/>
              <a:gd name="connsiteY5-92" fmla="*/ 233265 h 1052736"/>
              <a:gd name="connsiteX0-93" fmla="*/ 1 w 9180512"/>
              <a:gd name="connsiteY0-94" fmla="*/ 233265 h 1052736"/>
              <a:gd name="connsiteX1-95" fmla="*/ 2593100 w 9180512"/>
              <a:gd name="connsiteY1-96" fmla="*/ 586205 h 1052736"/>
              <a:gd name="connsiteX2-97" fmla="*/ 9180512 w 9180512"/>
              <a:gd name="connsiteY2-98" fmla="*/ 0 h 1052736"/>
              <a:gd name="connsiteX3-99" fmla="*/ 9180512 w 9180512"/>
              <a:gd name="connsiteY3-100" fmla="*/ 1052736 h 1052736"/>
              <a:gd name="connsiteX4-101" fmla="*/ 0 w 9180512"/>
              <a:gd name="connsiteY4-102" fmla="*/ 1052736 h 1052736"/>
              <a:gd name="connsiteX5-103" fmla="*/ 1 w 9180512"/>
              <a:gd name="connsiteY5-104" fmla="*/ 233265 h 1052736"/>
              <a:gd name="connsiteX0-105" fmla="*/ 1 w 9180512"/>
              <a:gd name="connsiteY0-106" fmla="*/ 233265 h 1052736"/>
              <a:gd name="connsiteX1-107" fmla="*/ 2593100 w 9180512"/>
              <a:gd name="connsiteY1-108" fmla="*/ 586205 h 1052736"/>
              <a:gd name="connsiteX2-109" fmla="*/ 9180512 w 9180512"/>
              <a:gd name="connsiteY2-110" fmla="*/ 0 h 1052736"/>
              <a:gd name="connsiteX3-111" fmla="*/ 9180512 w 9180512"/>
              <a:gd name="connsiteY3-112" fmla="*/ 1052736 h 1052736"/>
              <a:gd name="connsiteX4-113" fmla="*/ 0 w 9180512"/>
              <a:gd name="connsiteY4-114" fmla="*/ 1052736 h 1052736"/>
              <a:gd name="connsiteX5-115" fmla="*/ 1 w 9180512"/>
              <a:gd name="connsiteY5-116" fmla="*/ 233265 h 1052736"/>
              <a:gd name="connsiteX0-117" fmla="*/ 1 w 9180512"/>
              <a:gd name="connsiteY0-118" fmla="*/ 279261 h 1098732"/>
              <a:gd name="connsiteX1-119" fmla="*/ 9180512 w 9180512"/>
              <a:gd name="connsiteY1-120" fmla="*/ 45996 h 1098732"/>
              <a:gd name="connsiteX2-121" fmla="*/ 9180512 w 9180512"/>
              <a:gd name="connsiteY2-122" fmla="*/ 1098732 h 1098732"/>
              <a:gd name="connsiteX3-123" fmla="*/ 0 w 9180512"/>
              <a:gd name="connsiteY3-124" fmla="*/ 1098732 h 1098732"/>
              <a:gd name="connsiteX4-125" fmla="*/ 1 w 9180512"/>
              <a:gd name="connsiteY4-126" fmla="*/ 279261 h 1098732"/>
              <a:gd name="connsiteX0-127" fmla="*/ 1 w 9180512"/>
              <a:gd name="connsiteY0-128" fmla="*/ 246403 h 1065874"/>
              <a:gd name="connsiteX1-129" fmla="*/ 9180512 w 9180512"/>
              <a:gd name="connsiteY1-130" fmla="*/ 13138 h 1065874"/>
              <a:gd name="connsiteX2-131" fmla="*/ 9180512 w 9180512"/>
              <a:gd name="connsiteY2-132" fmla="*/ 1065874 h 1065874"/>
              <a:gd name="connsiteX3-133" fmla="*/ 0 w 9180512"/>
              <a:gd name="connsiteY3-134" fmla="*/ 1065874 h 1065874"/>
              <a:gd name="connsiteX4-135" fmla="*/ 1 w 9180512"/>
              <a:gd name="connsiteY4-136" fmla="*/ 246403 h 1065874"/>
              <a:gd name="connsiteX0-137" fmla="*/ 1 w 9180512"/>
              <a:gd name="connsiteY0-138" fmla="*/ 233265 h 1052736"/>
              <a:gd name="connsiteX1-139" fmla="*/ 9180512 w 9180512"/>
              <a:gd name="connsiteY1-140" fmla="*/ 0 h 1052736"/>
              <a:gd name="connsiteX2-141" fmla="*/ 9180512 w 9180512"/>
              <a:gd name="connsiteY2-142" fmla="*/ 1052736 h 1052736"/>
              <a:gd name="connsiteX3-143" fmla="*/ 0 w 9180512"/>
              <a:gd name="connsiteY3-144" fmla="*/ 1052736 h 1052736"/>
              <a:gd name="connsiteX4-145" fmla="*/ 1 w 9180512"/>
              <a:gd name="connsiteY4-146" fmla="*/ 233265 h 1052736"/>
              <a:gd name="connsiteX0-147" fmla="*/ 1 w 9180512"/>
              <a:gd name="connsiteY0-148" fmla="*/ 233265 h 1052736"/>
              <a:gd name="connsiteX1-149" fmla="*/ 9180512 w 9180512"/>
              <a:gd name="connsiteY1-150" fmla="*/ 0 h 1052736"/>
              <a:gd name="connsiteX2-151" fmla="*/ 9180512 w 9180512"/>
              <a:gd name="connsiteY2-152" fmla="*/ 1052736 h 1052736"/>
              <a:gd name="connsiteX3-153" fmla="*/ 0 w 9180512"/>
              <a:gd name="connsiteY3-154" fmla="*/ 1052736 h 1052736"/>
              <a:gd name="connsiteX4-155" fmla="*/ 1 w 9180512"/>
              <a:gd name="connsiteY4-156" fmla="*/ 233265 h 1052736"/>
              <a:gd name="connsiteX0-157" fmla="*/ 1 w 9180512"/>
              <a:gd name="connsiteY0-158" fmla="*/ 233265 h 1052736"/>
              <a:gd name="connsiteX1-159" fmla="*/ 9180512 w 9180512"/>
              <a:gd name="connsiteY1-160" fmla="*/ 0 h 1052736"/>
              <a:gd name="connsiteX2-161" fmla="*/ 9180512 w 9180512"/>
              <a:gd name="connsiteY2-162" fmla="*/ 1052736 h 1052736"/>
              <a:gd name="connsiteX3-163" fmla="*/ 0 w 9180512"/>
              <a:gd name="connsiteY3-164" fmla="*/ 1052736 h 1052736"/>
              <a:gd name="connsiteX4-165" fmla="*/ 1 w 9180512"/>
              <a:gd name="connsiteY4-166" fmla="*/ 233265 h 10527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80512" h="1052736">
                <a:moveTo>
                  <a:pt x="1" y="233265"/>
                </a:moveTo>
                <a:cubicBezTo>
                  <a:pt x="3181604" y="850911"/>
                  <a:pt x="5868281" y="744400"/>
                  <a:pt x="9180512" y="0"/>
                </a:cubicBezTo>
                <a:lnTo>
                  <a:pt x="9180512" y="1052736"/>
                </a:lnTo>
                <a:lnTo>
                  <a:pt x="0" y="1052736"/>
                </a:lnTo>
                <a:cubicBezTo>
                  <a:pt x="0" y="779579"/>
                  <a:pt x="1" y="506422"/>
                  <a:pt x="1" y="233265"/>
                </a:cubicBezTo>
                <a:close/>
              </a:path>
            </a:pathLst>
          </a:custGeom>
          <a:gradFill>
            <a:gsLst>
              <a:gs pos="87000">
                <a:srgbClr val="148490"/>
              </a:gs>
              <a:gs pos="0">
                <a:srgbClr val="1FB79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0"/>
          </a:p>
        </p:txBody>
      </p:sp>
      <p:sp>
        <p:nvSpPr>
          <p:cNvPr id="6" name="矩形 2"/>
          <p:cNvSpPr/>
          <p:nvPr userDrawn="1"/>
        </p:nvSpPr>
        <p:spPr>
          <a:xfrm>
            <a:off x="0" y="5818188"/>
            <a:ext cx="9197975" cy="1039812"/>
          </a:xfrm>
          <a:custGeom>
            <a:avLst/>
            <a:gdLst>
              <a:gd name="connsiteX0" fmla="*/ 0 w 9198768"/>
              <a:gd name="connsiteY0" fmla="*/ 0 h 908720"/>
              <a:gd name="connsiteX1" fmla="*/ 9198768 w 9198768"/>
              <a:gd name="connsiteY1" fmla="*/ 0 h 908720"/>
              <a:gd name="connsiteX2" fmla="*/ 9198768 w 9198768"/>
              <a:gd name="connsiteY2" fmla="*/ 908720 h 908720"/>
              <a:gd name="connsiteX3" fmla="*/ 0 w 9198768"/>
              <a:gd name="connsiteY3" fmla="*/ 908720 h 908720"/>
              <a:gd name="connsiteX4" fmla="*/ 0 w 9198768"/>
              <a:gd name="connsiteY4" fmla="*/ 0 h 908720"/>
              <a:gd name="connsiteX0-1" fmla="*/ 0 w 9198768"/>
              <a:gd name="connsiteY0-2" fmla="*/ 0 h 908720"/>
              <a:gd name="connsiteX1-3" fmla="*/ 9189438 w 9198768"/>
              <a:gd name="connsiteY1-4" fmla="*/ 410547 h 908720"/>
              <a:gd name="connsiteX2-5" fmla="*/ 9198768 w 9198768"/>
              <a:gd name="connsiteY2-6" fmla="*/ 908720 h 908720"/>
              <a:gd name="connsiteX3-7" fmla="*/ 0 w 9198768"/>
              <a:gd name="connsiteY3-8" fmla="*/ 908720 h 908720"/>
              <a:gd name="connsiteX4-9" fmla="*/ 0 w 9198768"/>
              <a:gd name="connsiteY4-10" fmla="*/ 0 h 908720"/>
              <a:gd name="connsiteX0-11" fmla="*/ 0 w 9198768"/>
              <a:gd name="connsiteY0-12" fmla="*/ 0 h 908720"/>
              <a:gd name="connsiteX1-13" fmla="*/ 9189438 w 9198768"/>
              <a:gd name="connsiteY1-14" fmla="*/ 410547 h 908720"/>
              <a:gd name="connsiteX2-15" fmla="*/ 9198768 w 9198768"/>
              <a:gd name="connsiteY2-16" fmla="*/ 908720 h 908720"/>
              <a:gd name="connsiteX3-17" fmla="*/ 0 w 9198768"/>
              <a:gd name="connsiteY3-18" fmla="*/ 908720 h 908720"/>
              <a:gd name="connsiteX4-19" fmla="*/ 0 w 9198768"/>
              <a:gd name="connsiteY4-20" fmla="*/ 0 h 908720"/>
              <a:gd name="connsiteX0-21" fmla="*/ 0 w 9198768"/>
              <a:gd name="connsiteY0-22" fmla="*/ 0 h 908720"/>
              <a:gd name="connsiteX1-23" fmla="*/ 9189438 w 9198768"/>
              <a:gd name="connsiteY1-24" fmla="*/ 410547 h 908720"/>
              <a:gd name="connsiteX2-25" fmla="*/ 9198768 w 9198768"/>
              <a:gd name="connsiteY2-26" fmla="*/ 908720 h 908720"/>
              <a:gd name="connsiteX3-27" fmla="*/ 0 w 9198768"/>
              <a:gd name="connsiteY3-28" fmla="*/ 908720 h 908720"/>
              <a:gd name="connsiteX4-29" fmla="*/ 0 w 9198768"/>
              <a:gd name="connsiteY4-30" fmla="*/ 0 h 908720"/>
              <a:gd name="connsiteX0-31" fmla="*/ 0 w 9198768"/>
              <a:gd name="connsiteY0-32" fmla="*/ 0 h 908720"/>
              <a:gd name="connsiteX1-33" fmla="*/ 9189438 w 9198768"/>
              <a:gd name="connsiteY1-34" fmla="*/ 410547 h 908720"/>
              <a:gd name="connsiteX2-35" fmla="*/ 9198768 w 9198768"/>
              <a:gd name="connsiteY2-36" fmla="*/ 908720 h 908720"/>
              <a:gd name="connsiteX3-37" fmla="*/ 0 w 9198768"/>
              <a:gd name="connsiteY3-38" fmla="*/ 908720 h 908720"/>
              <a:gd name="connsiteX4-39" fmla="*/ 0 w 9198768"/>
              <a:gd name="connsiteY4-40" fmla="*/ 0 h 908720"/>
              <a:gd name="connsiteX0-41" fmla="*/ 0 w 9198768"/>
              <a:gd name="connsiteY0-42" fmla="*/ 0 h 1039349"/>
              <a:gd name="connsiteX1-43" fmla="*/ 9189438 w 9198768"/>
              <a:gd name="connsiteY1-44" fmla="*/ 541176 h 1039349"/>
              <a:gd name="connsiteX2-45" fmla="*/ 9198768 w 9198768"/>
              <a:gd name="connsiteY2-46" fmla="*/ 1039349 h 1039349"/>
              <a:gd name="connsiteX3-47" fmla="*/ 0 w 9198768"/>
              <a:gd name="connsiteY3-48" fmla="*/ 1039349 h 1039349"/>
              <a:gd name="connsiteX4-49" fmla="*/ 0 w 9198768"/>
              <a:gd name="connsiteY4-50" fmla="*/ 0 h 10393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98768" h="1039349">
                <a:moveTo>
                  <a:pt x="0" y="0"/>
                </a:moveTo>
                <a:cubicBezTo>
                  <a:pt x="3184444" y="845976"/>
                  <a:pt x="6135622" y="1076131"/>
                  <a:pt x="9189438" y="541176"/>
                </a:cubicBezTo>
                <a:lnTo>
                  <a:pt x="9198768" y="1039349"/>
                </a:lnTo>
                <a:lnTo>
                  <a:pt x="0" y="1039349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8C5CE"/>
              </a:gs>
              <a:gs pos="100000">
                <a:srgbClr val="18C5CE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0"/>
          </a:p>
        </p:txBody>
      </p:sp>
      <p:pic>
        <p:nvPicPr>
          <p:cNvPr id="7" name="图片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6426200"/>
            <a:ext cx="2236788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3"/>
          <p:cNvPicPr>
            <a:picLocks noChangeAspect="1"/>
          </p:cNvPicPr>
          <p:nvPr userDrawn="1"/>
        </p:nvPicPr>
        <p:blipFill>
          <a:blip r:embed="rId3"/>
          <a:srcRect l="6413" t="7217" r="5476" b="6316"/>
          <a:stretch>
            <a:fillRect/>
          </a:stretch>
        </p:blipFill>
        <p:spPr bwMode="auto">
          <a:xfrm>
            <a:off x="4067175" y="1844675"/>
            <a:ext cx="4356100" cy="374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92275" y="2997200"/>
            <a:ext cx="6334125" cy="101282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2160588" y="4005263"/>
            <a:ext cx="6372225" cy="598487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000">
                <a:solidFill>
                  <a:schemeClr val="tx2"/>
                </a:solidFill>
                <a:latin typeface="Verdana" panose="020B0604030504040204" pitchFamily="34" charset="0"/>
              </a:defRPr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D998F-CC1E-4C78-9D1F-5F3540294A8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56400" y="100013"/>
            <a:ext cx="2220913" cy="67579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3663" y="100013"/>
            <a:ext cx="6510337" cy="67579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44D785-6B0B-49CC-8CB8-9317B16CA48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3" y="100013"/>
            <a:ext cx="7391400" cy="7239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3663" y="1228725"/>
            <a:ext cx="8883650" cy="562927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3B2113-BFE2-46D1-A231-46B627392F1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3" y="100013"/>
            <a:ext cx="7391400" cy="7239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93663" y="1228725"/>
            <a:ext cx="4365625" cy="5629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1688" y="1228725"/>
            <a:ext cx="4365625" cy="5629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B77CA2-7C4F-4A10-B9C7-FD686723E29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5FF0B-806E-4C20-8B9E-1687D87E7E2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44C535-D536-41E0-A66C-F04FF0F0C9C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96591-97DF-40EE-B8F0-B1AD3E516EE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3663" y="1228725"/>
            <a:ext cx="4365625" cy="5629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1688" y="1228725"/>
            <a:ext cx="4365625" cy="5629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04DD48-E25D-43BC-AD17-40E1CBE2344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915B4-4B35-4518-8425-1A1C982E94A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2494B1-58B6-4654-AA28-F015A58FEF3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D2121-2958-4952-AE08-EA52B601183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CD8119-33C4-40DF-82C7-35CD46868EB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B2026-9910-4DDD-8E5E-F554603CFD9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3.png"/><Relationship Id="rId15" Type="http://schemas.openxmlformats.org/officeDocument/2006/relationships/image" Target="../media/image1.pn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6"/>
          <p:cNvGrpSpPr/>
          <p:nvPr/>
        </p:nvGrpSpPr>
        <p:grpSpPr bwMode="auto">
          <a:xfrm>
            <a:off x="-6350" y="0"/>
            <a:ext cx="9150350" cy="1012825"/>
            <a:chOff x="476" y="-638"/>
            <a:chExt cx="5764" cy="638"/>
          </a:xfrm>
        </p:grpSpPr>
        <p:sp>
          <p:nvSpPr>
            <p:cNvPr id="1041" name="Oval 17"/>
            <p:cNvSpPr>
              <a:spLocks noChangeArrowheads="1"/>
            </p:cNvSpPr>
            <p:nvPr userDrawn="1"/>
          </p:nvSpPr>
          <p:spPr bwMode="gray">
            <a:xfrm>
              <a:off x="555" y="-288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042" name="Oval 18"/>
            <p:cNvSpPr>
              <a:spLocks noChangeArrowheads="1"/>
            </p:cNvSpPr>
            <p:nvPr userDrawn="1"/>
          </p:nvSpPr>
          <p:spPr bwMode="gray">
            <a:xfrm>
              <a:off x="553" y="-545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043" name="Oval 19"/>
            <p:cNvSpPr>
              <a:spLocks noChangeArrowheads="1"/>
            </p:cNvSpPr>
            <p:nvPr userDrawn="1"/>
          </p:nvSpPr>
          <p:spPr bwMode="gray">
            <a:xfrm>
              <a:off x="843" y="-425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044" name="Oval 20"/>
            <p:cNvSpPr>
              <a:spLocks noChangeArrowheads="1"/>
            </p:cNvSpPr>
            <p:nvPr userDrawn="1"/>
          </p:nvSpPr>
          <p:spPr bwMode="gray">
            <a:xfrm>
              <a:off x="843" y="-135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045" name="Oval 21"/>
            <p:cNvSpPr>
              <a:spLocks noChangeArrowheads="1"/>
            </p:cNvSpPr>
            <p:nvPr userDrawn="1"/>
          </p:nvSpPr>
          <p:spPr bwMode="gray">
            <a:xfrm>
              <a:off x="1113" y="-289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046" name="Oval 22"/>
            <p:cNvSpPr>
              <a:spLocks noChangeArrowheads="1"/>
            </p:cNvSpPr>
            <p:nvPr userDrawn="1"/>
          </p:nvSpPr>
          <p:spPr bwMode="gray">
            <a:xfrm>
              <a:off x="1249" y="-151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047" name="Line 23"/>
            <p:cNvSpPr>
              <a:spLocks noChangeShapeType="1"/>
            </p:cNvSpPr>
            <p:nvPr userDrawn="1"/>
          </p:nvSpPr>
          <p:spPr bwMode="gray">
            <a:xfrm>
              <a:off x="577" y="-634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048" name="Line 24"/>
            <p:cNvSpPr>
              <a:spLocks noChangeShapeType="1"/>
            </p:cNvSpPr>
            <p:nvPr userDrawn="1"/>
          </p:nvSpPr>
          <p:spPr bwMode="gray">
            <a:xfrm>
              <a:off x="719" y="-634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049" name="Line 25"/>
            <p:cNvSpPr>
              <a:spLocks noChangeShapeType="1"/>
            </p:cNvSpPr>
            <p:nvPr userDrawn="1"/>
          </p:nvSpPr>
          <p:spPr bwMode="gray">
            <a:xfrm>
              <a:off x="864" y="-634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050" name="Line 26"/>
            <p:cNvSpPr>
              <a:spLocks noChangeShapeType="1"/>
            </p:cNvSpPr>
            <p:nvPr userDrawn="1"/>
          </p:nvSpPr>
          <p:spPr bwMode="gray">
            <a:xfrm>
              <a:off x="1000" y="-633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051" name="Line 27"/>
            <p:cNvSpPr>
              <a:spLocks noChangeShapeType="1"/>
            </p:cNvSpPr>
            <p:nvPr userDrawn="1"/>
          </p:nvSpPr>
          <p:spPr bwMode="gray">
            <a:xfrm>
              <a:off x="1136" y="-633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052" name="Line 28"/>
            <p:cNvSpPr>
              <a:spLocks noChangeShapeType="1"/>
            </p:cNvSpPr>
            <p:nvPr userDrawn="1"/>
          </p:nvSpPr>
          <p:spPr bwMode="gray">
            <a:xfrm>
              <a:off x="1272" y="-635"/>
              <a:ext cx="0" cy="633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053" name="Line 29"/>
            <p:cNvSpPr>
              <a:spLocks noChangeShapeType="1"/>
            </p:cNvSpPr>
            <p:nvPr userDrawn="1"/>
          </p:nvSpPr>
          <p:spPr bwMode="gray">
            <a:xfrm>
              <a:off x="1414" y="-634"/>
              <a:ext cx="0" cy="633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054" name="Line 30"/>
            <p:cNvSpPr>
              <a:spLocks noChangeShapeType="1"/>
            </p:cNvSpPr>
            <p:nvPr userDrawn="1"/>
          </p:nvSpPr>
          <p:spPr bwMode="gray">
            <a:xfrm>
              <a:off x="1565" y="-634"/>
              <a:ext cx="0" cy="633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055" name="Line 31"/>
            <p:cNvSpPr>
              <a:spLocks noChangeShapeType="1"/>
            </p:cNvSpPr>
            <p:nvPr userDrawn="1"/>
          </p:nvSpPr>
          <p:spPr bwMode="gray">
            <a:xfrm>
              <a:off x="1701" y="-634"/>
              <a:ext cx="0" cy="633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056" name="Line 32"/>
            <p:cNvSpPr>
              <a:spLocks noChangeShapeType="1"/>
            </p:cNvSpPr>
            <p:nvPr userDrawn="1"/>
          </p:nvSpPr>
          <p:spPr bwMode="gray">
            <a:xfrm>
              <a:off x="1837" y="-633"/>
              <a:ext cx="0" cy="633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057" name="Line 33"/>
            <p:cNvSpPr>
              <a:spLocks noChangeShapeType="1"/>
            </p:cNvSpPr>
            <p:nvPr userDrawn="1"/>
          </p:nvSpPr>
          <p:spPr bwMode="gray">
            <a:xfrm>
              <a:off x="1973" y="-633"/>
              <a:ext cx="0" cy="633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058" name="Line 34"/>
            <p:cNvSpPr>
              <a:spLocks noChangeShapeType="1"/>
            </p:cNvSpPr>
            <p:nvPr userDrawn="1"/>
          </p:nvSpPr>
          <p:spPr bwMode="gray">
            <a:xfrm>
              <a:off x="2109" y="-634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059" name="Oval 35"/>
            <p:cNvSpPr>
              <a:spLocks noChangeArrowheads="1"/>
            </p:cNvSpPr>
            <p:nvPr userDrawn="1"/>
          </p:nvSpPr>
          <p:spPr bwMode="gray">
            <a:xfrm>
              <a:off x="1392" y="-288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060" name="Oval 36"/>
            <p:cNvSpPr>
              <a:spLocks noChangeArrowheads="1"/>
            </p:cNvSpPr>
            <p:nvPr userDrawn="1"/>
          </p:nvSpPr>
          <p:spPr bwMode="gray">
            <a:xfrm>
              <a:off x="1390" y="-542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061" name="Oval 37"/>
            <p:cNvSpPr>
              <a:spLocks noChangeArrowheads="1"/>
            </p:cNvSpPr>
            <p:nvPr userDrawn="1"/>
          </p:nvSpPr>
          <p:spPr bwMode="gray">
            <a:xfrm>
              <a:off x="1680" y="-424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062" name="Oval 38"/>
            <p:cNvSpPr>
              <a:spLocks noChangeArrowheads="1"/>
            </p:cNvSpPr>
            <p:nvPr userDrawn="1"/>
          </p:nvSpPr>
          <p:spPr bwMode="gray">
            <a:xfrm>
              <a:off x="1680" y="-540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063" name="Oval 39"/>
            <p:cNvSpPr>
              <a:spLocks noChangeArrowheads="1"/>
            </p:cNvSpPr>
            <p:nvPr userDrawn="1"/>
          </p:nvSpPr>
          <p:spPr bwMode="gray">
            <a:xfrm>
              <a:off x="1950" y="-284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064" name="Oval 40"/>
            <p:cNvSpPr>
              <a:spLocks noChangeArrowheads="1"/>
            </p:cNvSpPr>
            <p:nvPr userDrawn="1"/>
          </p:nvSpPr>
          <p:spPr bwMode="gray">
            <a:xfrm>
              <a:off x="2086" y="-148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065" name="Oval 41"/>
            <p:cNvSpPr>
              <a:spLocks noChangeArrowheads="1"/>
            </p:cNvSpPr>
            <p:nvPr userDrawn="1"/>
          </p:nvSpPr>
          <p:spPr bwMode="gray">
            <a:xfrm>
              <a:off x="2224" y="-288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066" name="Oval 42"/>
            <p:cNvSpPr>
              <a:spLocks noChangeArrowheads="1"/>
            </p:cNvSpPr>
            <p:nvPr userDrawn="1"/>
          </p:nvSpPr>
          <p:spPr bwMode="gray">
            <a:xfrm>
              <a:off x="2222" y="-548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067" name="Oval 43"/>
            <p:cNvSpPr>
              <a:spLocks noChangeArrowheads="1"/>
            </p:cNvSpPr>
            <p:nvPr userDrawn="1"/>
          </p:nvSpPr>
          <p:spPr bwMode="gray">
            <a:xfrm>
              <a:off x="2512" y="-424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068" name="Oval 44"/>
            <p:cNvSpPr>
              <a:spLocks noChangeArrowheads="1"/>
            </p:cNvSpPr>
            <p:nvPr userDrawn="1"/>
          </p:nvSpPr>
          <p:spPr bwMode="gray">
            <a:xfrm>
              <a:off x="2512" y="-153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069" name="Oval 45"/>
            <p:cNvSpPr>
              <a:spLocks noChangeArrowheads="1"/>
            </p:cNvSpPr>
            <p:nvPr userDrawn="1"/>
          </p:nvSpPr>
          <p:spPr bwMode="gray">
            <a:xfrm>
              <a:off x="2782" y="-289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070" name="Oval 46"/>
            <p:cNvSpPr>
              <a:spLocks noChangeArrowheads="1"/>
            </p:cNvSpPr>
            <p:nvPr userDrawn="1"/>
          </p:nvSpPr>
          <p:spPr bwMode="gray">
            <a:xfrm>
              <a:off x="2918" y="-154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grpSp>
          <p:nvGrpSpPr>
            <p:cNvPr id="2" name="Group 47"/>
            <p:cNvGrpSpPr/>
            <p:nvPr userDrawn="1"/>
          </p:nvGrpSpPr>
          <p:grpSpPr bwMode="auto">
            <a:xfrm>
              <a:off x="2246" y="-638"/>
              <a:ext cx="1532" cy="635"/>
              <a:chOff x="-765" y="-1448"/>
              <a:chExt cx="1532" cy="2896"/>
            </a:xfrm>
          </p:grpSpPr>
          <p:sp>
            <p:nvSpPr>
              <p:cNvPr id="1072" name="Line 48"/>
              <p:cNvSpPr>
                <a:spLocks noChangeShapeType="1"/>
              </p:cNvSpPr>
              <p:nvPr userDrawn="1"/>
            </p:nvSpPr>
            <p:spPr bwMode="gray">
              <a:xfrm>
                <a:off x="-765" y="-1443"/>
                <a:ext cx="0" cy="288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073" name="Line 49"/>
              <p:cNvSpPr>
                <a:spLocks noChangeShapeType="1"/>
              </p:cNvSpPr>
              <p:nvPr userDrawn="1"/>
            </p:nvSpPr>
            <p:spPr bwMode="gray">
              <a:xfrm>
                <a:off x="-614" y="-1443"/>
                <a:ext cx="0" cy="288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074" name="Line 50"/>
              <p:cNvSpPr>
                <a:spLocks noChangeShapeType="1"/>
              </p:cNvSpPr>
              <p:nvPr userDrawn="1"/>
            </p:nvSpPr>
            <p:spPr bwMode="gray">
              <a:xfrm>
                <a:off x="-478" y="-1443"/>
                <a:ext cx="0" cy="288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075" name="Line 51"/>
              <p:cNvSpPr>
                <a:spLocks noChangeShapeType="1"/>
              </p:cNvSpPr>
              <p:nvPr userDrawn="1"/>
            </p:nvSpPr>
            <p:spPr bwMode="gray">
              <a:xfrm>
                <a:off x="-342" y="-1439"/>
                <a:ext cx="0" cy="288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076" name="Line 52"/>
              <p:cNvSpPr>
                <a:spLocks noChangeShapeType="1"/>
              </p:cNvSpPr>
              <p:nvPr userDrawn="1"/>
            </p:nvSpPr>
            <p:spPr bwMode="gray">
              <a:xfrm>
                <a:off x="-206" y="-1439"/>
                <a:ext cx="0" cy="288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077" name="Line 53"/>
              <p:cNvSpPr>
                <a:spLocks noChangeShapeType="1"/>
              </p:cNvSpPr>
              <p:nvPr userDrawn="1"/>
            </p:nvSpPr>
            <p:spPr bwMode="gray">
              <a:xfrm>
                <a:off x="-70" y="-1448"/>
                <a:ext cx="0" cy="2887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078" name="Line 54"/>
              <p:cNvSpPr>
                <a:spLocks noChangeShapeType="1"/>
              </p:cNvSpPr>
              <p:nvPr userDrawn="1"/>
            </p:nvSpPr>
            <p:spPr bwMode="gray">
              <a:xfrm>
                <a:off x="72" y="-1443"/>
                <a:ext cx="0" cy="2887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5" name="Line 55"/>
              <p:cNvSpPr>
                <a:spLocks noChangeShapeType="1"/>
              </p:cNvSpPr>
              <p:nvPr userDrawn="1"/>
            </p:nvSpPr>
            <p:spPr bwMode="gray">
              <a:xfrm>
                <a:off x="223" y="-1443"/>
                <a:ext cx="0" cy="2887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7" name="Line 56"/>
              <p:cNvSpPr>
                <a:spLocks noChangeShapeType="1"/>
              </p:cNvSpPr>
              <p:nvPr userDrawn="1"/>
            </p:nvSpPr>
            <p:spPr bwMode="gray">
              <a:xfrm>
                <a:off x="359" y="-1443"/>
                <a:ext cx="0" cy="2887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081" name="Line 57"/>
              <p:cNvSpPr>
                <a:spLocks noChangeShapeType="1"/>
              </p:cNvSpPr>
              <p:nvPr userDrawn="1"/>
            </p:nvSpPr>
            <p:spPr bwMode="gray">
              <a:xfrm>
                <a:off x="495" y="-1439"/>
                <a:ext cx="0" cy="2887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082" name="Line 58"/>
              <p:cNvSpPr>
                <a:spLocks noChangeShapeType="1"/>
              </p:cNvSpPr>
              <p:nvPr userDrawn="1"/>
            </p:nvSpPr>
            <p:spPr bwMode="gray">
              <a:xfrm>
                <a:off x="631" y="-1439"/>
                <a:ext cx="0" cy="2887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083" name="Line 59"/>
              <p:cNvSpPr>
                <a:spLocks noChangeShapeType="1"/>
              </p:cNvSpPr>
              <p:nvPr userDrawn="1"/>
            </p:nvSpPr>
            <p:spPr bwMode="gray">
              <a:xfrm>
                <a:off x="767" y="-1443"/>
                <a:ext cx="0" cy="288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  <p:sp>
          <p:nvSpPr>
            <p:cNvPr id="1084" name="Oval 60"/>
            <p:cNvSpPr>
              <a:spLocks noChangeArrowheads="1"/>
            </p:cNvSpPr>
            <p:nvPr userDrawn="1"/>
          </p:nvSpPr>
          <p:spPr bwMode="gray">
            <a:xfrm>
              <a:off x="3061" y="-416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085" name="Oval 61"/>
            <p:cNvSpPr>
              <a:spLocks noChangeArrowheads="1"/>
            </p:cNvSpPr>
            <p:nvPr userDrawn="1"/>
          </p:nvSpPr>
          <p:spPr bwMode="gray">
            <a:xfrm>
              <a:off x="3059" y="-545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086" name="Oval 62"/>
            <p:cNvSpPr>
              <a:spLocks noChangeArrowheads="1"/>
            </p:cNvSpPr>
            <p:nvPr userDrawn="1"/>
          </p:nvSpPr>
          <p:spPr bwMode="gray">
            <a:xfrm>
              <a:off x="3349" y="-418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087" name="Oval 63"/>
            <p:cNvSpPr>
              <a:spLocks noChangeArrowheads="1"/>
            </p:cNvSpPr>
            <p:nvPr userDrawn="1"/>
          </p:nvSpPr>
          <p:spPr bwMode="gray">
            <a:xfrm>
              <a:off x="3349" y="-543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088" name="Oval 64"/>
            <p:cNvSpPr>
              <a:spLocks noChangeArrowheads="1"/>
            </p:cNvSpPr>
            <p:nvPr userDrawn="1"/>
          </p:nvSpPr>
          <p:spPr bwMode="gray">
            <a:xfrm>
              <a:off x="3619" y="-287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089" name="Oval 65"/>
            <p:cNvSpPr>
              <a:spLocks noChangeArrowheads="1"/>
            </p:cNvSpPr>
            <p:nvPr userDrawn="1"/>
          </p:nvSpPr>
          <p:spPr bwMode="gray">
            <a:xfrm>
              <a:off x="3755" y="-151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090" name="Oval 66"/>
            <p:cNvSpPr>
              <a:spLocks noChangeArrowheads="1"/>
            </p:cNvSpPr>
            <p:nvPr userDrawn="1"/>
          </p:nvSpPr>
          <p:spPr bwMode="gray">
            <a:xfrm>
              <a:off x="3913" y="-278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091" name="Oval 67"/>
            <p:cNvSpPr>
              <a:spLocks noChangeArrowheads="1"/>
            </p:cNvSpPr>
            <p:nvPr userDrawn="1"/>
          </p:nvSpPr>
          <p:spPr bwMode="gray">
            <a:xfrm>
              <a:off x="3911" y="-548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092" name="Oval 68"/>
            <p:cNvSpPr>
              <a:spLocks noChangeArrowheads="1"/>
            </p:cNvSpPr>
            <p:nvPr userDrawn="1"/>
          </p:nvSpPr>
          <p:spPr bwMode="gray">
            <a:xfrm>
              <a:off x="4201" y="-457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093" name="Oval 69"/>
            <p:cNvSpPr>
              <a:spLocks noChangeArrowheads="1"/>
            </p:cNvSpPr>
            <p:nvPr userDrawn="1"/>
          </p:nvSpPr>
          <p:spPr bwMode="gray">
            <a:xfrm>
              <a:off x="4201" y="-147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094" name="Oval 70"/>
            <p:cNvSpPr>
              <a:spLocks noChangeArrowheads="1"/>
            </p:cNvSpPr>
            <p:nvPr userDrawn="1"/>
          </p:nvSpPr>
          <p:spPr bwMode="gray">
            <a:xfrm>
              <a:off x="4471" y="-290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095" name="Oval 71"/>
            <p:cNvSpPr>
              <a:spLocks noChangeArrowheads="1"/>
            </p:cNvSpPr>
            <p:nvPr userDrawn="1"/>
          </p:nvSpPr>
          <p:spPr bwMode="gray">
            <a:xfrm>
              <a:off x="4607" y="-154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grpSp>
          <p:nvGrpSpPr>
            <p:cNvPr id="1080" name="Group 72"/>
            <p:cNvGrpSpPr/>
            <p:nvPr userDrawn="1"/>
          </p:nvGrpSpPr>
          <p:grpSpPr bwMode="auto">
            <a:xfrm>
              <a:off x="3935" y="-638"/>
              <a:ext cx="1532" cy="635"/>
              <a:chOff x="-765" y="-1448"/>
              <a:chExt cx="1532" cy="2896"/>
            </a:xfrm>
          </p:grpSpPr>
          <p:sp>
            <p:nvSpPr>
              <p:cNvPr id="1097" name="Line 73"/>
              <p:cNvSpPr>
                <a:spLocks noChangeShapeType="1"/>
              </p:cNvSpPr>
              <p:nvPr userDrawn="1"/>
            </p:nvSpPr>
            <p:spPr bwMode="gray">
              <a:xfrm>
                <a:off x="-765" y="-1443"/>
                <a:ext cx="0" cy="288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098" name="Line 74"/>
              <p:cNvSpPr>
                <a:spLocks noChangeShapeType="1"/>
              </p:cNvSpPr>
              <p:nvPr userDrawn="1"/>
            </p:nvSpPr>
            <p:spPr bwMode="gray">
              <a:xfrm>
                <a:off x="-614" y="-1443"/>
                <a:ext cx="0" cy="288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099" name="Line 75"/>
              <p:cNvSpPr>
                <a:spLocks noChangeShapeType="1"/>
              </p:cNvSpPr>
              <p:nvPr userDrawn="1"/>
            </p:nvSpPr>
            <p:spPr bwMode="gray">
              <a:xfrm>
                <a:off x="-478" y="-1443"/>
                <a:ext cx="0" cy="288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100" name="Line 76"/>
              <p:cNvSpPr>
                <a:spLocks noChangeShapeType="1"/>
              </p:cNvSpPr>
              <p:nvPr userDrawn="1"/>
            </p:nvSpPr>
            <p:spPr bwMode="gray">
              <a:xfrm>
                <a:off x="-342" y="-1439"/>
                <a:ext cx="0" cy="288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101" name="Line 77"/>
              <p:cNvSpPr>
                <a:spLocks noChangeShapeType="1"/>
              </p:cNvSpPr>
              <p:nvPr userDrawn="1"/>
            </p:nvSpPr>
            <p:spPr bwMode="gray">
              <a:xfrm>
                <a:off x="-206" y="-1439"/>
                <a:ext cx="0" cy="288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102" name="Line 78"/>
              <p:cNvSpPr>
                <a:spLocks noChangeShapeType="1"/>
              </p:cNvSpPr>
              <p:nvPr userDrawn="1"/>
            </p:nvSpPr>
            <p:spPr bwMode="gray">
              <a:xfrm>
                <a:off x="-70" y="-1448"/>
                <a:ext cx="0" cy="2887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103" name="Line 79"/>
              <p:cNvSpPr>
                <a:spLocks noChangeShapeType="1"/>
              </p:cNvSpPr>
              <p:nvPr userDrawn="1"/>
            </p:nvSpPr>
            <p:spPr bwMode="gray">
              <a:xfrm>
                <a:off x="72" y="-1443"/>
                <a:ext cx="0" cy="2887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104" name="Line 80"/>
              <p:cNvSpPr>
                <a:spLocks noChangeShapeType="1"/>
              </p:cNvSpPr>
              <p:nvPr userDrawn="1"/>
            </p:nvSpPr>
            <p:spPr bwMode="gray">
              <a:xfrm>
                <a:off x="223" y="-1443"/>
                <a:ext cx="0" cy="2887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105" name="Line 81"/>
              <p:cNvSpPr>
                <a:spLocks noChangeShapeType="1"/>
              </p:cNvSpPr>
              <p:nvPr userDrawn="1"/>
            </p:nvSpPr>
            <p:spPr bwMode="gray">
              <a:xfrm>
                <a:off x="359" y="-1443"/>
                <a:ext cx="0" cy="2887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106" name="Line 82"/>
              <p:cNvSpPr>
                <a:spLocks noChangeShapeType="1"/>
              </p:cNvSpPr>
              <p:nvPr userDrawn="1"/>
            </p:nvSpPr>
            <p:spPr bwMode="gray">
              <a:xfrm>
                <a:off x="495" y="-1439"/>
                <a:ext cx="0" cy="2887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107" name="Line 83"/>
              <p:cNvSpPr>
                <a:spLocks noChangeShapeType="1"/>
              </p:cNvSpPr>
              <p:nvPr userDrawn="1"/>
            </p:nvSpPr>
            <p:spPr bwMode="gray">
              <a:xfrm>
                <a:off x="631" y="-1439"/>
                <a:ext cx="0" cy="2887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  <p:sp>
            <p:nvSpPr>
              <p:cNvPr id="1108" name="Line 84"/>
              <p:cNvSpPr>
                <a:spLocks noChangeShapeType="1"/>
              </p:cNvSpPr>
              <p:nvPr userDrawn="1"/>
            </p:nvSpPr>
            <p:spPr bwMode="gray">
              <a:xfrm>
                <a:off x="767" y="-1443"/>
                <a:ext cx="0" cy="288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</a:endParaRPr>
              </a:p>
            </p:txBody>
          </p:sp>
        </p:grpSp>
        <p:sp>
          <p:nvSpPr>
            <p:cNvPr id="1109" name="Oval 85"/>
            <p:cNvSpPr>
              <a:spLocks noChangeArrowheads="1"/>
            </p:cNvSpPr>
            <p:nvPr userDrawn="1"/>
          </p:nvSpPr>
          <p:spPr bwMode="gray">
            <a:xfrm>
              <a:off x="4750" y="-365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110" name="Oval 86"/>
            <p:cNvSpPr>
              <a:spLocks noChangeArrowheads="1"/>
            </p:cNvSpPr>
            <p:nvPr userDrawn="1"/>
          </p:nvSpPr>
          <p:spPr bwMode="gray">
            <a:xfrm>
              <a:off x="4748" y="-545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111" name="Oval 87"/>
            <p:cNvSpPr>
              <a:spLocks noChangeArrowheads="1"/>
            </p:cNvSpPr>
            <p:nvPr userDrawn="1"/>
          </p:nvSpPr>
          <p:spPr bwMode="gray">
            <a:xfrm>
              <a:off x="5038" y="-427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112" name="Oval 88"/>
            <p:cNvSpPr>
              <a:spLocks noChangeArrowheads="1"/>
            </p:cNvSpPr>
            <p:nvPr userDrawn="1"/>
          </p:nvSpPr>
          <p:spPr bwMode="gray">
            <a:xfrm>
              <a:off x="5038" y="-543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113" name="Oval 89"/>
            <p:cNvSpPr>
              <a:spLocks noChangeArrowheads="1"/>
            </p:cNvSpPr>
            <p:nvPr userDrawn="1"/>
          </p:nvSpPr>
          <p:spPr bwMode="gray">
            <a:xfrm>
              <a:off x="5308" y="-287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114" name="Oval 90"/>
            <p:cNvSpPr>
              <a:spLocks noChangeArrowheads="1"/>
            </p:cNvSpPr>
            <p:nvPr userDrawn="1"/>
          </p:nvSpPr>
          <p:spPr bwMode="gray">
            <a:xfrm>
              <a:off x="5444" y="-151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115" name="Oval 91"/>
            <p:cNvSpPr>
              <a:spLocks noChangeArrowheads="1"/>
            </p:cNvSpPr>
            <p:nvPr userDrawn="1"/>
          </p:nvSpPr>
          <p:spPr bwMode="gray">
            <a:xfrm>
              <a:off x="5580" y="-286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116" name="Oval 92"/>
            <p:cNvSpPr>
              <a:spLocks noChangeArrowheads="1"/>
            </p:cNvSpPr>
            <p:nvPr userDrawn="1"/>
          </p:nvSpPr>
          <p:spPr bwMode="gray">
            <a:xfrm>
              <a:off x="5578" y="-547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117" name="Oval 93"/>
            <p:cNvSpPr>
              <a:spLocks noChangeArrowheads="1"/>
            </p:cNvSpPr>
            <p:nvPr userDrawn="1"/>
          </p:nvSpPr>
          <p:spPr bwMode="gray">
            <a:xfrm>
              <a:off x="5868" y="-420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118" name="Oval 94"/>
            <p:cNvSpPr>
              <a:spLocks noChangeArrowheads="1"/>
            </p:cNvSpPr>
            <p:nvPr userDrawn="1"/>
          </p:nvSpPr>
          <p:spPr bwMode="gray">
            <a:xfrm>
              <a:off x="5868" y="-155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119" name="Oval 95"/>
            <p:cNvSpPr>
              <a:spLocks noChangeArrowheads="1"/>
            </p:cNvSpPr>
            <p:nvPr userDrawn="1"/>
          </p:nvSpPr>
          <p:spPr bwMode="gray">
            <a:xfrm>
              <a:off x="6138" y="-280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120" name="Line 96"/>
            <p:cNvSpPr>
              <a:spLocks noChangeShapeType="1"/>
            </p:cNvSpPr>
            <p:nvPr userDrawn="1"/>
          </p:nvSpPr>
          <p:spPr bwMode="gray">
            <a:xfrm>
              <a:off x="5602" y="-636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121" name="Line 97"/>
            <p:cNvSpPr>
              <a:spLocks noChangeShapeType="1"/>
            </p:cNvSpPr>
            <p:nvPr userDrawn="1"/>
          </p:nvSpPr>
          <p:spPr bwMode="gray">
            <a:xfrm>
              <a:off x="5753" y="-636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122" name="Line 98"/>
            <p:cNvSpPr>
              <a:spLocks noChangeShapeType="1"/>
            </p:cNvSpPr>
            <p:nvPr userDrawn="1"/>
          </p:nvSpPr>
          <p:spPr bwMode="gray">
            <a:xfrm>
              <a:off x="5889" y="-636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123" name="Line 99"/>
            <p:cNvSpPr>
              <a:spLocks noChangeShapeType="1"/>
            </p:cNvSpPr>
            <p:nvPr userDrawn="1"/>
          </p:nvSpPr>
          <p:spPr bwMode="gray">
            <a:xfrm>
              <a:off x="6025" y="-635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124" name="Line 100"/>
            <p:cNvSpPr>
              <a:spLocks noChangeShapeType="1"/>
            </p:cNvSpPr>
            <p:nvPr userDrawn="1"/>
          </p:nvSpPr>
          <p:spPr bwMode="gray">
            <a:xfrm>
              <a:off x="6161" y="-635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125" name="Line 101"/>
            <p:cNvSpPr>
              <a:spLocks noChangeShapeType="1"/>
            </p:cNvSpPr>
            <p:nvPr userDrawn="1"/>
          </p:nvSpPr>
          <p:spPr bwMode="gray">
            <a:xfrm>
              <a:off x="476" y="-525"/>
              <a:ext cx="576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126" name="Line 102"/>
            <p:cNvSpPr>
              <a:spLocks noChangeShapeType="1"/>
            </p:cNvSpPr>
            <p:nvPr userDrawn="1"/>
          </p:nvSpPr>
          <p:spPr bwMode="gray">
            <a:xfrm>
              <a:off x="477" y="-389"/>
              <a:ext cx="576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127" name="Line 103"/>
            <p:cNvSpPr>
              <a:spLocks noChangeShapeType="1"/>
            </p:cNvSpPr>
            <p:nvPr userDrawn="1"/>
          </p:nvSpPr>
          <p:spPr bwMode="gray">
            <a:xfrm>
              <a:off x="478" y="-253"/>
              <a:ext cx="576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128" name="Line 104"/>
            <p:cNvSpPr>
              <a:spLocks noChangeShapeType="1"/>
            </p:cNvSpPr>
            <p:nvPr userDrawn="1"/>
          </p:nvSpPr>
          <p:spPr bwMode="gray">
            <a:xfrm>
              <a:off x="480" y="-126"/>
              <a:ext cx="576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</p:grp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>
                <a:ea typeface="宋体" panose="02010600030101010101" pitchFamily="2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20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>
                <a:ea typeface="宋体" panose="02010600030101010101" pitchFamily="2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ea typeface="宋体" panose="02010600030101010101" pitchFamily="2" charset="-122"/>
                <a:cs typeface="+mn-cs"/>
              </a:defRPr>
            </a:lvl1pPr>
          </a:lstStyle>
          <a:p>
            <a:pPr>
              <a:defRPr/>
            </a:pPr>
            <a:fld id="{359F4724-3F5A-4F4C-8C71-5F3F0CC936C9}" type="slidenum">
              <a:rPr lang="zh-CN" altLang="en-US"/>
            </a:fld>
            <a:endParaRPr lang="en-US" altLang="zh-CN"/>
          </a:p>
        </p:txBody>
      </p:sp>
      <p:sp>
        <p:nvSpPr>
          <p:cNvPr id="3" name="矩形 1"/>
          <p:cNvSpPr/>
          <p:nvPr userDrawn="1"/>
        </p:nvSpPr>
        <p:spPr>
          <a:xfrm>
            <a:off x="0" y="5373688"/>
            <a:ext cx="9178925" cy="1484312"/>
          </a:xfrm>
          <a:custGeom>
            <a:avLst/>
            <a:gdLst>
              <a:gd name="connsiteX0" fmla="*/ 0 w 9180512"/>
              <a:gd name="connsiteY0" fmla="*/ 0 h 1052736"/>
              <a:gd name="connsiteX1" fmla="*/ 9180512 w 9180512"/>
              <a:gd name="connsiteY1" fmla="*/ 0 h 1052736"/>
              <a:gd name="connsiteX2" fmla="*/ 9180512 w 9180512"/>
              <a:gd name="connsiteY2" fmla="*/ 1052736 h 1052736"/>
              <a:gd name="connsiteX3" fmla="*/ 0 w 9180512"/>
              <a:gd name="connsiteY3" fmla="*/ 1052736 h 1052736"/>
              <a:gd name="connsiteX4" fmla="*/ 0 w 9180512"/>
              <a:gd name="connsiteY4" fmla="*/ 0 h 1052736"/>
              <a:gd name="connsiteX0-1" fmla="*/ 9331 w 9180512"/>
              <a:gd name="connsiteY0-2" fmla="*/ 233265 h 1052736"/>
              <a:gd name="connsiteX1-3" fmla="*/ 9180512 w 9180512"/>
              <a:gd name="connsiteY1-4" fmla="*/ 0 h 1052736"/>
              <a:gd name="connsiteX2-5" fmla="*/ 9180512 w 9180512"/>
              <a:gd name="connsiteY2-6" fmla="*/ 1052736 h 1052736"/>
              <a:gd name="connsiteX3-7" fmla="*/ 0 w 9180512"/>
              <a:gd name="connsiteY3-8" fmla="*/ 1052736 h 1052736"/>
              <a:gd name="connsiteX4-9" fmla="*/ 9331 w 9180512"/>
              <a:gd name="connsiteY4-10" fmla="*/ 233265 h 1052736"/>
              <a:gd name="connsiteX0-11" fmla="*/ 9331 w 9180512"/>
              <a:gd name="connsiteY0-12" fmla="*/ 233265 h 1052736"/>
              <a:gd name="connsiteX1-13" fmla="*/ 2238536 w 9180512"/>
              <a:gd name="connsiteY1-14" fmla="*/ 436916 h 1052736"/>
              <a:gd name="connsiteX2-15" fmla="*/ 9180512 w 9180512"/>
              <a:gd name="connsiteY2-16" fmla="*/ 0 h 1052736"/>
              <a:gd name="connsiteX3-17" fmla="*/ 9180512 w 9180512"/>
              <a:gd name="connsiteY3-18" fmla="*/ 1052736 h 1052736"/>
              <a:gd name="connsiteX4-19" fmla="*/ 0 w 9180512"/>
              <a:gd name="connsiteY4-20" fmla="*/ 1052736 h 1052736"/>
              <a:gd name="connsiteX5" fmla="*/ 9331 w 9180512"/>
              <a:gd name="connsiteY5" fmla="*/ 233265 h 1052736"/>
              <a:gd name="connsiteX0-21" fmla="*/ 1 w 9180512"/>
              <a:gd name="connsiteY0-22" fmla="*/ 233265 h 1052736"/>
              <a:gd name="connsiteX1-23" fmla="*/ 2238536 w 9180512"/>
              <a:gd name="connsiteY1-24" fmla="*/ 436916 h 1052736"/>
              <a:gd name="connsiteX2-25" fmla="*/ 9180512 w 9180512"/>
              <a:gd name="connsiteY2-26" fmla="*/ 0 h 1052736"/>
              <a:gd name="connsiteX3-27" fmla="*/ 9180512 w 9180512"/>
              <a:gd name="connsiteY3-28" fmla="*/ 1052736 h 1052736"/>
              <a:gd name="connsiteX4-29" fmla="*/ 0 w 9180512"/>
              <a:gd name="connsiteY4-30" fmla="*/ 1052736 h 1052736"/>
              <a:gd name="connsiteX5-31" fmla="*/ 1 w 9180512"/>
              <a:gd name="connsiteY5-32" fmla="*/ 233265 h 1052736"/>
              <a:gd name="connsiteX0-33" fmla="*/ 1 w 9180512"/>
              <a:gd name="connsiteY0-34" fmla="*/ 233265 h 1052736"/>
              <a:gd name="connsiteX1-35" fmla="*/ 2238536 w 9180512"/>
              <a:gd name="connsiteY1-36" fmla="*/ 436916 h 1052736"/>
              <a:gd name="connsiteX2-37" fmla="*/ 9180512 w 9180512"/>
              <a:gd name="connsiteY2-38" fmla="*/ 0 h 1052736"/>
              <a:gd name="connsiteX3-39" fmla="*/ 9180512 w 9180512"/>
              <a:gd name="connsiteY3-40" fmla="*/ 1052736 h 1052736"/>
              <a:gd name="connsiteX4-41" fmla="*/ 0 w 9180512"/>
              <a:gd name="connsiteY4-42" fmla="*/ 1052736 h 1052736"/>
              <a:gd name="connsiteX5-43" fmla="*/ 1 w 9180512"/>
              <a:gd name="connsiteY5-44" fmla="*/ 233265 h 1052736"/>
              <a:gd name="connsiteX0-45" fmla="*/ 1 w 9180512"/>
              <a:gd name="connsiteY0-46" fmla="*/ 233265 h 1052736"/>
              <a:gd name="connsiteX1-47" fmla="*/ 2294520 w 9180512"/>
              <a:gd name="connsiteY1-48" fmla="*/ 539552 h 1052736"/>
              <a:gd name="connsiteX2-49" fmla="*/ 9180512 w 9180512"/>
              <a:gd name="connsiteY2-50" fmla="*/ 0 h 1052736"/>
              <a:gd name="connsiteX3-51" fmla="*/ 9180512 w 9180512"/>
              <a:gd name="connsiteY3-52" fmla="*/ 1052736 h 1052736"/>
              <a:gd name="connsiteX4-53" fmla="*/ 0 w 9180512"/>
              <a:gd name="connsiteY4-54" fmla="*/ 1052736 h 1052736"/>
              <a:gd name="connsiteX5-55" fmla="*/ 1 w 9180512"/>
              <a:gd name="connsiteY5-56" fmla="*/ 233265 h 1052736"/>
              <a:gd name="connsiteX0-57" fmla="*/ 1 w 9180512"/>
              <a:gd name="connsiteY0-58" fmla="*/ 233265 h 1052736"/>
              <a:gd name="connsiteX1-59" fmla="*/ 2294520 w 9180512"/>
              <a:gd name="connsiteY1-60" fmla="*/ 539552 h 1052736"/>
              <a:gd name="connsiteX2-61" fmla="*/ 9180512 w 9180512"/>
              <a:gd name="connsiteY2-62" fmla="*/ 0 h 1052736"/>
              <a:gd name="connsiteX3-63" fmla="*/ 9180512 w 9180512"/>
              <a:gd name="connsiteY3-64" fmla="*/ 1052736 h 1052736"/>
              <a:gd name="connsiteX4-65" fmla="*/ 0 w 9180512"/>
              <a:gd name="connsiteY4-66" fmla="*/ 1052736 h 1052736"/>
              <a:gd name="connsiteX5-67" fmla="*/ 1 w 9180512"/>
              <a:gd name="connsiteY5-68" fmla="*/ 233265 h 1052736"/>
              <a:gd name="connsiteX0-69" fmla="*/ 1 w 9180512"/>
              <a:gd name="connsiteY0-70" fmla="*/ 233265 h 1052736"/>
              <a:gd name="connsiteX1-71" fmla="*/ 2294520 w 9180512"/>
              <a:gd name="connsiteY1-72" fmla="*/ 539552 h 1052736"/>
              <a:gd name="connsiteX2-73" fmla="*/ 9180512 w 9180512"/>
              <a:gd name="connsiteY2-74" fmla="*/ 0 h 1052736"/>
              <a:gd name="connsiteX3-75" fmla="*/ 9180512 w 9180512"/>
              <a:gd name="connsiteY3-76" fmla="*/ 1052736 h 1052736"/>
              <a:gd name="connsiteX4-77" fmla="*/ 0 w 9180512"/>
              <a:gd name="connsiteY4-78" fmla="*/ 1052736 h 1052736"/>
              <a:gd name="connsiteX5-79" fmla="*/ 1 w 9180512"/>
              <a:gd name="connsiteY5-80" fmla="*/ 233265 h 1052736"/>
              <a:gd name="connsiteX0-81" fmla="*/ 1 w 9180512"/>
              <a:gd name="connsiteY0-82" fmla="*/ 233265 h 1052736"/>
              <a:gd name="connsiteX1-83" fmla="*/ 2294520 w 9180512"/>
              <a:gd name="connsiteY1-84" fmla="*/ 539552 h 1052736"/>
              <a:gd name="connsiteX2-85" fmla="*/ 9180512 w 9180512"/>
              <a:gd name="connsiteY2-86" fmla="*/ 0 h 1052736"/>
              <a:gd name="connsiteX3-87" fmla="*/ 9180512 w 9180512"/>
              <a:gd name="connsiteY3-88" fmla="*/ 1052736 h 1052736"/>
              <a:gd name="connsiteX4-89" fmla="*/ 0 w 9180512"/>
              <a:gd name="connsiteY4-90" fmla="*/ 1052736 h 1052736"/>
              <a:gd name="connsiteX5-91" fmla="*/ 1 w 9180512"/>
              <a:gd name="connsiteY5-92" fmla="*/ 233265 h 1052736"/>
              <a:gd name="connsiteX0-93" fmla="*/ 1 w 9180512"/>
              <a:gd name="connsiteY0-94" fmla="*/ 233265 h 1052736"/>
              <a:gd name="connsiteX1-95" fmla="*/ 2593100 w 9180512"/>
              <a:gd name="connsiteY1-96" fmla="*/ 586205 h 1052736"/>
              <a:gd name="connsiteX2-97" fmla="*/ 9180512 w 9180512"/>
              <a:gd name="connsiteY2-98" fmla="*/ 0 h 1052736"/>
              <a:gd name="connsiteX3-99" fmla="*/ 9180512 w 9180512"/>
              <a:gd name="connsiteY3-100" fmla="*/ 1052736 h 1052736"/>
              <a:gd name="connsiteX4-101" fmla="*/ 0 w 9180512"/>
              <a:gd name="connsiteY4-102" fmla="*/ 1052736 h 1052736"/>
              <a:gd name="connsiteX5-103" fmla="*/ 1 w 9180512"/>
              <a:gd name="connsiteY5-104" fmla="*/ 233265 h 1052736"/>
              <a:gd name="connsiteX0-105" fmla="*/ 1 w 9180512"/>
              <a:gd name="connsiteY0-106" fmla="*/ 233265 h 1052736"/>
              <a:gd name="connsiteX1-107" fmla="*/ 2593100 w 9180512"/>
              <a:gd name="connsiteY1-108" fmla="*/ 586205 h 1052736"/>
              <a:gd name="connsiteX2-109" fmla="*/ 9180512 w 9180512"/>
              <a:gd name="connsiteY2-110" fmla="*/ 0 h 1052736"/>
              <a:gd name="connsiteX3-111" fmla="*/ 9180512 w 9180512"/>
              <a:gd name="connsiteY3-112" fmla="*/ 1052736 h 1052736"/>
              <a:gd name="connsiteX4-113" fmla="*/ 0 w 9180512"/>
              <a:gd name="connsiteY4-114" fmla="*/ 1052736 h 1052736"/>
              <a:gd name="connsiteX5-115" fmla="*/ 1 w 9180512"/>
              <a:gd name="connsiteY5-116" fmla="*/ 233265 h 1052736"/>
              <a:gd name="connsiteX0-117" fmla="*/ 1 w 9180512"/>
              <a:gd name="connsiteY0-118" fmla="*/ 279261 h 1098732"/>
              <a:gd name="connsiteX1-119" fmla="*/ 9180512 w 9180512"/>
              <a:gd name="connsiteY1-120" fmla="*/ 45996 h 1098732"/>
              <a:gd name="connsiteX2-121" fmla="*/ 9180512 w 9180512"/>
              <a:gd name="connsiteY2-122" fmla="*/ 1098732 h 1098732"/>
              <a:gd name="connsiteX3-123" fmla="*/ 0 w 9180512"/>
              <a:gd name="connsiteY3-124" fmla="*/ 1098732 h 1098732"/>
              <a:gd name="connsiteX4-125" fmla="*/ 1 w 9180512"/>
              <a:gd name="connsiteY4-126" fmla="*/ 279261 h 1098732"/>
              <a:gd name="connsiteX0-127" fmla="*/ 1 w 9180512"/>
              <a:gd name="connsiteY0-128" fmla="*/ 246403 h 1065874"/>
              <a:gd name="connsiteX1-129" fmla="*/ 9180512 w 9180512"/>
              <a:gd name="connsiteY1-130" fmla="*/ 13138 h 1065874"/>
              <a:gd name="connsiteX2-131" fmla="*/ 9180512 w 9180512"/>
              <a:gd name="connsiteY2-132" fmla="*/ 1065874 h 1065874"/>
              <a:gd name="connsiteX3-133" fmla="*/ 0 w 9180512"/>
              <a:gd name="connsiteY3-134" fmla="*/ 1065874 h 1065874"/>
              <a:gd name="connsiteX4-135" fmla="*/ 1 w 9180512"/>
              <a:gd name="connsiteY4-136" fmla="*/ 246403 h 1065874"/>
              <a:gd name="connsiteX0-137" fmla="*/ 1 w 9180512"/>
              <a:gd name="connsiteY0-138" fmla="*/ 233265 h 1052736"/>
              <a:gd name="connsiteX1-139" fmla="*/ 9180512 w 9180512"/>
              <a:gd name="connsiteY1-140" fmla="*/ 0 h 1052736"/>
              <a:gd name="connsiteX2-141" fmla="*/ 9180512 w 9180512"/>
              <a:gd name="connsiteY2-142" fmla="*/ 1052736 h 1052736"/>
              <a:gd name="connsiteX3-143" fmla="*/ 0 w 9180512"/>
              <a:gd name="connsiteY3-144" fmla="*/ 1052736 h 1052736"/>
              <a:gd name="connsiteX4-145" fmla="*/ 1 w 9180512"/>
              <a:gd name="connsiteY4-146" fmla="*/ 233265 h 1052736"/>
              <a:gd name="connsiteX0-147" fmla="*/ 1 w 9180512"/>
              <a:gd name="connsiteY0-148" fmla="*/ 233265 h 1052736"/>
              <a:gd name="connsiteX1-149" fmla="*/ 9180512 w 9180512"/>
              <a:gd name="connsiteY1-150" fmla="*/ 0 h 1052736"/>
              <a:gd name="connsiteX2-151" fmla="*/ 9180512 w 9180512"/>
              <a:gd name="connsiteY2-152" fmla="*/ 1052736 h 1052736"/>
              <a:gd name="connsiteX3-153" fmla="*/ 0 w 9180512"/>
              <a:gd name="connsiteY3-154" fmla="*/ 1052736 h 1052736"/>
              <a:gd name="connsiteX4-155" fmla="*/ 1 w 9180512"/>
              <a:gd name="connsiteY4-156" fmla="*/ 233265 h 1052736"/>
              <a:gd name="connsiteX0-157" fmla="*/ 1 w 9180512"/>
              <a:gd name="connsiteY0-158" fmla="*/ 233265 h 1052736"/>
              <a:gd name="connsiteX1-159" fmla="*/ 9180512 w 9180512"/>
              <a:gd name="connsiteY1-160" fmla="*/ 0 h 1052736"/>
              <a:gd name="connsiteX2-161" fmla="*/ 9180512 w 9180512"/>
              <a:gd name="connsiteY2-162" fmla="*/ 1052736 h 1052736"/>
              <a:gd name="connsiteX3-163" fmla="*/ 0 w 9180512"/>
              <a:gd name="connsiteY3-164" fmla="*/ 1052736 h 1052736"/>
              <a:gd name="connsiteX4-165" fmla="*/ 1 w 9180512"/>
              <a:gd name="connsiteY4-166" fmla="*/ 233265 h 10527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80512" h="1052736">
                <a:moveTo>
                  <a:pt x="1" y="233265"/>
                </a:moveTo>
                <a:cubicBezTo>
                  <a:pt x="3181604" y="850911"/>
                  <a:pt x="5868281" y="744400"/>
                  <a:pt x="9180512" y="0"/>
                </a:cubicBezTo>
                <a:lnTo>
                  <a:pt x="9180512" y="1052736"/>
                </a:lnTo>
                <a:lnTo>
                  <a:pt x="0" y="1052736"/>
                </a:lnTo>
                <a:cubicBezTo>
                  <a:pt x="0" y="779579"/>
                  <a:pt x="1" y="506422"/>
                  <a:pt x="1" y="233265"/>
                </a:cubicBezTo>
                <a:close/>
              </a:path>
            </a:pathLst>
          </a:custGeom>
          <a:gradFill>
            <a:gsLst>
              <a:gs pos="87000">
                <a:srgbClr val="148490"/>
              </a:gs>
              <a:gs pos="0">
                <a:srgbClr val="1FB79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0"/>
          </a:p>
        </p:txBody>
      </p:sp>
      <p:sp>
        <p:nvSpPr>
          <p:cNvPr id="4" name="矩形 2"/>
          <p:cNvSpPr/>
          <p:nvPr userDrawn="1"/>
        </p:nvSpPr>
        <p:spPr>
          <a:xfrm>
            <a:off x="0" y="5818188"/>
            <a:ext cx="9197975" cy="1039812"/>
          </a:xfrm>
          <a:custGeom>
            <a:avLst/>
            <a:gdLst>
              <a:gd name="connsiteX0" fmla="*/ 0 w 9198768"/>
              <a:gd name="connsiteY0" fmla="*/ 0 h 908720"/>
              <a:gd name="connsiteX1" fmla="*/ 9198768 w 9198768"/>
              <a:gd name="connsiteY1" fmla="*/ 0 h 908720"/>
              <a:gd name="connsiteX2" fmla="*/ 9198768 w 9198768"/>
              <a:gd name="connsiteY2" fmla="*/ 908720 h 908720"/>
              <a:gd name="connsiteX3" fmla="*/ 0 w 9198768"/>
              <a:gd name="connsiteY3" fmla="*/ 908720 h 908720"/>
              <a:gd name="connsiteX4" fmla="*/ 0 w 9198768"/>
              <a:gd name="connsiteY4" fmla="*/ 0 h 908720"/>
              <a:gd name="connsiteX0-1" fmla="*/ 0 w 9198768"/>
              <a:gd name="connsiteY0-2" fmla="*/ 0 h 908720"/>
              <a:gd name="connsiteX1-3" fmla="*/ 9189438 w 9198768"/>
              <a:gd name="connsiteY1-4" fmla="*/ 410547 h 908720"/>
              <a:gd name="connsiteX2-5" fmla="*/ 9198768 w 9198768"/>
              <a:gd name="connsiteY2-6" fmla="*/ 908720 h 908720"/>
              <a:gd name="connsiteX3-7" fmla="*/ 0 w 9198768"/>
              <a:gd name="connsiteY3-8" fmla="*/ 908720 h 908720"/>
              <a:gd name="connsiteX4-9" fmla="*/ 0 w 9198768"/>
              <a:gd name="connsiteY4-10" fmla="*/ 0 h 908720"/>
              <a:gd name="connsiteX0-11" fmla="*/ 0 w 9198768"/>
              <a:gd name="connsiteY0-12" fmla="*/ 0 h 908720"/>
              <a:gd name="connsiteX1-13" fmla="*/ 9189438 w 9198768"/>
              <a:gd name="connsiteY1-14" fmla="*/ 410547 h 908720"/>
              <a:gd name="connsiteX2-15" fmla="*/ 9198768 w 9198768"/>
              <a:gd name="connsiteY2-16" fmla="*/ 908720 h 908720"/>
              <a:gd name="connsiteX3-17" fmla="*/ 0 w 9198768"/>
              <a:gd name="connsiteY3-18" fmla="*/ 908720 h 908720"/>
              <a:gd name="connsiteX4-19" fmla="*/ 0 w 9198768"/>
              <a:gd name="connsiteY4-20" fmla="*/ 0 h 908720"/>
              <a:gd name="connsiteX0-21" fmla="*/ 0 w 9198768"/>
              <a:gd name="connsiteY0-22" fmla="*/ 0 h 908720"/>
              <a:gd name="connsiteX1-23" fmla="*/ 9189438 w 9198768"/>
              <a:gd name="connsiteY1-24" fmla="*/ 410547 h 908720"/>
              <a:gd name="connsiteX2-25" fmla="*/ 9198768 w 9198768"/>
              <a:gd name="connsiteY2-26" fmla="*/ 908720 h 908720"/>
              <a:gd name="connsiteX3-27" fmla="*/ 0 w 9198768"/>
              <a:gd name="connsiteY3-28" fmla="*/ 908720 h 908720"/>
              <a:gd name="connsiteX4-29" fmla="*/ 0 w 9198768"/>
              <a:gd name="connsiteY4-30" fmla="*/ 0 h 908720"/>
              <a:gd name="connsiteX0-31" fmla="*/ 0 w 9198768"/>
              <a:gd name="connsiteY0-32" fmla="*/ 0 h 908720"/>
              <a:gd name="connsiteX1-33" fmla="*/ 9189438 w 9198768"/>
              <a:gd name="connsiteY1-34" fmla="*/ 410547 h 908720"/>
              <a:gd name="connsiteX2-35" fmla="*/ 9198768 w 9198768"/>
              <a:gd name="connsiteY2-36" fmla="*/ 908720 h 908720"/>
              <a:gd name="connsiteX3-37" fmla="*/ 0 w 9198768"/>
              <a:gd name="connsiteY3-38" fmla="*/ 908720 h 908720"/>
              <a:gd name="connsiteX4-39" fmla="*/ 0 w 9198768"/>
              <a:gd name="connsiteY4-40" fmla="*/ 0 h 908720"/>
              <a:gd name="connsiteX0-41" fmla="*/ 0 w 9198768"/>
              <a:gd name="connsiteY0-42" fmla="*/ 0 h 1039349"/>
              <a:gd name="connsiteX1-43" fmla="*/ 9189438 w 9198768"/>
              <a:gd name="connsiteY1-44" fmla="*/ 541176 h 1039349"/>
              <a:gd name="connsiteX2-45" fmla="*/ 9198768 w 9198768"/>
              <a:gd name="connsiteY2-46" fmla="*/ 1039349 h 1039349"/>
              <a:gd name="connsiteX3-47" fmla="*/ 0 w 9198768"/>
              <a:gd name="connsiteY3-48" fmla="*/ 1039349 h 1039349"/>
              <a:gd name="connsiteX4-49" fmla="*/ 0 w 9198768"/>
              <a:gd name="connsiteY4-50" fmla="*/ 0 h 10393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98768" h="1039349">
                <a:moveTo>
                  <a:pt x="0" y="0"/>
                </a:moveTo>
                <a:cubicBezTo>
                  <a:pt x="3184444" y="845976"/>
                  <a:pt x="6135622" y="1076131"/>
                  <a:pt x="9189438" y="541176"/>
                </a:cubicBezTo>
                <a:lnTo>
                  <a:pt x="9198768" y="1039349"/>
                </a:lnTo>
                <a:lnTo>
                  <a:pt x="0" y="1039349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8C5CE"/>
              </a:gs>
              <a:gs pos="100000">
                <a:srgbClr val="18C5CE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0"/>
          </a:p>
        </p:txBody>
      </p:sp>
      <p:pic>
        <p:nvPicPr>
          <p:cNvPr id="1032" name="图片 13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0" y="6426200"/>
            <a:ext cx="2236788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 userDrawn="1"/>
        </p:nvSpPr>
        <p:spPr>
          <a:xfrm>
            <a:off x="6351" y="6350"/>
            <a:ext cx="9217024" cy="836613"/>
          </a:xfrm>
          <a:prstGeom prst="rect">
            <a:avLst/>
          </a:prstGeom>
          <a:gradFill>
            <a:gsLst>
              <a:gs pos="40000">
                <a:srgbClr val="108086">
                  <a:alpha val="50000"/>
                </a:srgbClr>
              </a:gs>
              <a:gs pos="0">
                <a:srgbClr val="108086">
                  <a:alpha val="80000"/>
                </a:srgbClr>
              </a:gs>
              <a:gs pos="100000">
                <a:srgbClr val="108086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0"/>
          </a:p>
        </p:txBody>
      </p:sp>
      <p:sp>
        <p:nvSpPr>
          <p:cNvPr id="11" name="矩形 12"/>
          <p:cNvSpPr/>
          <p:nvPr userDrawn="1"/>
        </p:nvSpPr>
        <p:spPr>
          <a:xfrm>
            <a:off x="1258888" y="1484313"/>
            <a:ext cx="6367462" cy="4248150"/>
          </a:xfrm>
          <a:prstGeom prst="rect">
            <a:avLst/>
          </a:prstGeom>
          <a:blipFill dpi="0" rotWithShape="1">
            <a:blip r:embed="rId16">
              <a:alphaModFix amt="70000"/>
              <a:lum bright="70000" contrast="-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400" b="1">
          <a:solidFill>
            <a:schemeClr val="tx1"/>
          </a:solidFill>
          <a:latin typeface="+mn-lt"/>
          <a:ea typeface="+mn-ea"/>
          <a:cs typeface="仿宋_GB2312"/>
        </a:defRPr>
      </a:lvl1pPr>
      <a:lvl2pPr marL="742950" indent="-28575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000" b="1">
          <a:solidFill>
            <a:schemeClr val="tx1"/>
          </a:solidFill>
          <a:latin typeface="+mn-lt"/>
          <a:ea typeface="+mn-ea"/>
          <a:cs typeface="仿宋_GB2312"/>
        </a:defRPr>
      </a:lvl2pPr>
      <a:lvl3pPr marL="11430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tx1"/>
        </a:buClr>
        <a:buChar char="•"/>
        <a:defRPr sz="2400" b="1">
          <a:solidFill>
            <a:schemeClr val="tx1"/>
          </a:solidFill>
          <a:latin typeface="+mn-lt"/>
          <a:ea typeface="+mn-ea"/>
          <a:cs typeface="仿宋_GB2312"/>
        </a:defRPr>
      </a:lvl3pPr>
      <a:lvl4pPr marL="16002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+mn-ea"/>
          <a:cs typeface="仿宋_GB2312"/>
        </a:defRPr>
      </a:lvl4pPr>
      <a:lvl5pPr marL="20574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仿宋_GB2312"/>
        </a:defRPr>
      </a:lvl5pPr>
      <a:lvl6pPr marL="2514600" indent="-228600" algn="l" rtl="0" fontAlgn="base">
        <a:lnSpc>
          <a:spcPct val="120000"/>
        </a:lnSpc>
        <a:spcBef>
          <a:spcPct val="20000"/>
        </a:spcBef>
        <a:spcAft>
          <a:spcPct val="0"/>
        </a:spcAft>
        <a:buChar char="»"/>
        <a:defRPr b="1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120000"/>
        </a:lnSpc>
        <a:spcBef>
          <a:spcPct val="20000"/>
        </a:spcBef>
        <a:spcAft>
          <a:spcPct val="0"/>
        </a:spcAft>
        <a:buChar char="»"/>
        <a:defRPr b="1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120000"/>
        </a:lnSpc>
        <a:spcBef>
          <a:spcPct val="20000"/>
        </a:spcBef>
        <a:spcAft>
          <a:spcPct val="0"/>
        </a:spcAft>
        <a:buChar char="»"/>
        <a:defRPr b="1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120000"/>
        </a:lnSpc>
        <a:spcBef>
          <a:spcPct val="20000"/>
        </a:spcBef>
        <a:spcAft>
          <a:spcPct val="0"/>
        </a:spcAft>
        <a:buChar char="»"/>
        <a:defRPr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6" Type="http://schemas.openxmlformats.org/officeDocument/2006/relationships/image" Target="../media/image7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6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5.wmf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00113" y="692150"/>
            <a:ext cx="7546975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sz="36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/>
                <a:ea typeface="楷体_GB2312"/>
                <a:cs typeface="楷体_GB2312"/>
                <a:sym typeface="+mn-ea"/>
              </a:rPr>
              <a:t>项目</a:t>
            </a:r>
            <a:r>
              <a:rPr lang="en-US" altLang="zh-CN" sz="36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/>
                <a:ea typeface="楷体_GB2312"/>
                <a:cs typeface="楷体_GB2312"/>
                <a:sym typeface="+mn-ea"/>
              </a:rPr>
              <a:t>5</a:t>
            </a:r>
            <a:r>
              <a:rPr lang="zh-CN" altLang="en-US" sz="36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/>
                <a:ea typeface="楷体_GB2312"/>
                <a:cs typeface="楷体_GB2312"/>
                <a:sym typeface="+mn-ea"/>
              </a:rPr>
              <a:t> </a:t>
            </a:r>
            <a:r>
              <a:rPr lang="zh-CN" altLang="en-US" sz="36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/>
                <a:ea typeface="宋体" panose="02010600030101010101" pitchFamily="2" charset="-122"/>
                <a:sym typeface="+mn-ea"/>
              </a:rPr>
              <a:t>复杂零部件加工与自动编程</a:t>
            </a:r>
            <a:r>
              <a:rPr lang="zh-CN" altLang="en-US" sz="1400" b="0">
                <a:ea typeface="宋体" panose="02010600030101010101" pitchFamily="2" charset="-122"/>
                <a:sym typeface="+mn-ea"/>
              </a:rPr>
              <a:t> </a:t>
            </a:r>
            <a:endParaRPr lang="zh-CN" altLang="en-US" sz="1400" b="0">
              <a:ea typeface="宋体" panose="02010600030101010101" pitchFamily="2" charset="-122"/>
              <a:sym typeface="+mn-ea"/>
            </a:endParaRPr>
          </a:p>
        </p:txBody>
      </p:sp>
      <p:sp>
        <p:nvSpPr>
          <p:cNvPr id="18434" name="矩形 1"/>
          <p:cNvSpPr>
            <a:spLocks noChangeArrowheads="1"/>
          </p:cNvSpPr>
          <p:nvPr/>
        </p:nvSpPr>
        <p:spPr bwMode="auto">
          <a:xfrm>
            <a:off x="395288" y="1557338"/>
            <a:ext cx="6983412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125730" algn="ctr">
              <a:lnSpc>
                <a:spcPts val="2400"/>
              </a:lnSpc>
              <a:tabLst>
                <a:tab pos="4051300" algn="l"/>
              </a:tabLst>
            </a:pPr>
            <a:r>
              <a:rPr lang="zh-CN" altLang="en-US" sz="2800">
                <a:solidFill>
                  <a:srgbClr val="000000"/>
                </a:solidFill>
                <a:ea typeface="宋体" panose="02010600030101010101" pitchFamily="2" charset="-122"/>
              </a:rPr>
              <a:t>模块</a:t>
            </a:r>
            <a:r>
              <a:rPr lang="en-US" altLang="zh-CN" sz="2800">
                <a:solidFill>
                  <a:srgbClr val="000000"/>
                </a:solidFill>
                <a:ea typeface="宋体" panose="02010600030101010101" pitchFamily="2" charset="-122"/>
              </a:rPr>
              <a:t>5</a:t>
            </a:r>
            <a:r>
              <a:rPr lang="zh-CN" altLang="zh-CN" sz="2800">
                <a:solidFill>
                  <a:srgbClr val="000000"/>
                </a:solidFill>
                <a:ea typeface="宋体" panose="02010600030101010101" pitchFamily="2" charset="-122"/>
              </a:rPr>
              <a:t>.</a:t>
            </a:r>
            <a:r>
              <a:rPr lang="zh-CN" altLang="en-US" sz="2800">
                <a:solidFill>
                  <a:srgbClr val="000000"/>
                </a:solidFill>
                <a:ea typeface="宋体" panose="02010600030101010101" pitchFamily="2" charset="-122"/>
              </a:rPr>
              <a:t>1</a:t>
            </a: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非圆规则曲线轮廓零件车削</a:t>
            </a:r>
            <a:r>
              <a:rPr lang="zh-CN" altLang="en-US" sz="1400" b="0">
                <a:ea typeface="宋体" panose="02010600030101010101" pitchFamily="2" charset="-122"/>
              </a:rPr>
              <a:t> </a:t>
            </a:r>
            <a:endParaRPr lang="zh-CN" altLang="zh-CN" sz="1400" b="0">
              <a:ea typeface="宋体" panose="02010600030101010101" pitchFamily="2" charset="-122"/>
            </a:endParaRPr>
          </a:p>
        </p:txBody>
      </p:sp>
      <p:sp>
        <p:nvSpPr>
          <p:cNvPr id="18435" name="TextBox 1"/>
          <p:cNvSpPr txBox="1">
            <a:spLocks noChangeArrowheads="1"/>
          </p:cNvSpPr>
          <p:nvPr/>
        </p:nvSpPr>
        <p:spPr bwMode="auto">
          <a:xfrm>
            <a:off x="1042988" y="2565400"/>
            <a:ext cx="45370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ea typeface="宋体" panose="02010600030101010101" pitchFamily="2" charset="-122"/>
              </a:rPr>
              <a:t>5.1.2  B</a:t>
            </a:r>
            <a:r>
              <a:rPr lang="zh-CN" altLang="en-US" sz="2800">
                <a:solidFill>
                  <a:srgbClr val="000000"/>
                </a:solidFill>
                <a:ea typeface="宋体" panose="02010600030101010101" pitchFamily="2" charset="-122"/>
              </a:rPr>
              <a:t>类宏程序应用</a:t>
            </a:r>
            <a:r>
              <a:rPr lang="zh-CN" altLang="en-US" sz="1400" b="0">
                <a:ea typeface="宋体" panose="02010600030101010101" pitchFamily="2" charset="-122"/>
              </a:rPr>
              <a:t> </a:t>
            </a:r>
            <a:endParaRPr lang="zh-CN" altLang="en-US" sz="1400" b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Rectangle 4"/>
          <p:cNvSpPr>
            <a:spLocks noChangeArrowheads="1"/>
          </p:cNvSpPr>
          <p:nvPr/>
        </p:nvSpPr>
        <p:spPr bwMode="auto">
          <a:xfrm>
            <a:off x="684213" y="692150"/>
            <a:ext cx="85090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4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.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</a:rPr>
              <a:t>实施</a:t>
            </a:r>
            <a:endParaRPr lang="en-US" altLang="zh-CN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161794" name="Text Box 5"/>
          <p:cNvSpPr txBox="1">
            <a:spLocks noChangeArrowheads="1"/>
          </p:cNvSpPr>
          <p:nvPr/>
        </p:nvSpPr>
        <p:spPr bwMode="auto">
          <a:xfrm>
            <a:off x="900113" y="1052513"/>
            <a:ext cx="6913562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1</a:t>
            </a:r>
            <a:r>
              <a:rPr lang="zh-CN" altLang="en-US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）实施步骤</a:t>
            </a:r>
            <a:endParaRPr lang="zh-CN" altLang="en-US" b="0">
              <a:solidFill>
                <a:srgbClr val="000000"/>
              </a:solidFill>
              <a:latin typeface="仿宋_GB2312" charset="-122"/>
              <a:ea typeface="宋体" panose="02010600030101010101" pitchFamily="2" charset="-122"/>
            </a:endParaRPr>
          </a:p>
        </p:txBody>
      </p:sp>
      <p:sp>
        <p:nvSpPr>
          <p:cNvPr id="161795" name="Rectangle 8"/>
          <p:cNvSpPr>
            <a:spLocks noChangeArrowheads="1"/>
          </p:cNvSpPr>
          <p:nvPr/>
        </p:nvSpPr>
        <p:spPr bwMode="auto">
          <a:xfrm>
            <a:off x="827088" y="3068638"/>
            <a:ext cx="2519362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altLang="zh-CN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2</a:t>
            </a:r>
            <a:r>
              <a:rPr lang="zh-CN" altLang="en-US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）实施过程记录</a:t>
            </a:r>
            <a:endParaRPr lang="zh-CN" altLang="en-US" b="0">
              <a:solidFill>
                <a:srgbClr val="000000"/>
              </a:solidFill>
              <a:latin typeface="仿宋_GB2312" charset="-122"/>
              <a:ea typeface="宋体" panose="02010600030101010101" pitchFamily="2" charset="-122"/>
            </a:endParaRPr>
          </a:p>
        </p:txBody>
      </p:sp>
      <p:pic>
        <p:nvPicPr>
          <p:cNvPr id="161796" name="Picture 10" descr="Snap2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42988" y="1557338"/>
            <a:ext cx="7272337" cy="135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1797" name="Picture 11" descr="Snap2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42988" y="3500438"/>
            <a:ext cx="7272337" cy="135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7" name="Text Box 5"/>
          <p:cNvSpPr txBox="1">
            <a:spLocks noChangeArrowheads="1"/>
          </p:cNvSpPr>
          <p:nvPr/>
        </p:nvSpPr>
        <p:spPr bwMode="auto">
          <a:xfrm>
            <a:off x="611188" y="692150"/>
            <a:ext cx="7991475" cy="119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5.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</a:rPr>
              <a:t>检测与评价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zh-CN" altLang="en-US" b="0">
                <a:solidFill>
                  <a:srgbClr val="000000"/>
                </a:solidFill>
                <a:latin typeface="仿宋_GB2312" charset="-122"/>
              </a:rPr>
              <a:t>       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按表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5.1.12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进行检测。单项最终得分为教师检测得分减去结果一致扣分。当学生的检查结果与教师的检查结果不一致时尺寸每超差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0.01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扣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1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分，粗糙度值每相差一级扣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1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分，每项扣分不超过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2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分。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pic>
        <p:nvPicPr>
          <p:cNvPr id="162818" name="Picture 7" descr="Snap2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58888" y="1916113"/>
            <a:ext cx="6627812" cy="396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1" name="Text Box 6"/>
          <p:cNvSpPr txBox="1">
            <a:spLocks noChangeArrowheads="1"/>
          </p:cNvSpPr>
          <p:nvPr/>
        </p:nvSpPr>
        <p:spPr bwMode="auto">
          <a:xfrm>
            <a:off x="755650" y="836613"/>
            <a:ext cx="7561263" cy="2563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6.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</a:rPr>
              <a:t>评估与总结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从以下几方面进行总结与反思。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1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）对工件尺寸精度和表面质量进行评价，找出尺寸超差或表面质量缺陷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     的原因，提出改进方法。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2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）对工艺合理性、加工效率、刀具寿命等方面进行评价，进一步优化切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     削参数。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3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）对整个加工过程中出现的违反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5S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管理、安全文明生产等方面进行反思。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zh-CN" altLang="en-US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自我评估与总结</a:t>
            </a:r>
            <a:r>
              <a:rPr lang="zh-CN" altLang="en-US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：</a:t>
            </a:r>
            <a:r>
              <a:rPr lang="zh-CN" altLang="en-US" b="0">
                <a:solidFill>
                  <a:srgbClr val="000000"/>
                </a:solidFill>
                <a:latin typeface="仿宋_GB2312" charset="-122"/>
              </a:rPr>
              <a:t> </a:t>
            </a:r>
            <a:endParaRPr lang="zh-CN" altLang="en-US" b="0">
              <a:solidFill>
                <a:srgbClr val="000000"/>
              </a:solidFill>
              <a:latin typeface="仿宋_GB2312" charset="-122"/>
            </a:endParaRPr>
          </a:p>
        </p:txBody>
      </p:sp>
      <p:pic>
        <p:nvPicPr>
          <p:cNvPr id="163842" name="Picture 7" descr="Snap2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00113" y="3573463"/>
            <a:ext cx="7416800" cy="1360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65" name="Picture 4" descr="Snap1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00113" y="908050"/>
            <a:ext cx="7056437" cy="476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79388" y="2052638"/>
            <a:ext cx="4752975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charset="-122"/>
                <a:ea typeface="楷体_GB2312" charset="-122"/>
              </a:rPr>
              <a:t>Thanks</a:t>
            </a:r>
            <a:endParaRPr lang="zh-CN" altLang="en-US" sz="6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_GB2312" charset="-122"/>
              <a:ea typeface="楷体_GB2312" charset="-122"/>
            </a:endParaRPr>
          </a:p>
        </p:txBody>
      </p:sp>
      <p:pic>
        <p:nvPicPr>
          <p:cNvPr id="164867" name="图片 3"/>
          <p:cNvPicPr>
            <a:picLocks noChangeAspect="1"/>
          </p:cNvPicPr>
          <p:nvPr/>
        </p:nvPicPr>
        <p:blipFill>
          <a:blip r:embed="rId2"/>
          <a:srcRect l="6413" t="7217" r="5476" b="6316"/>
          <a:stretch>
            <a:fillRect/>
          </a:stretch>
        </p:blipFill>
        <p:spPr bwMode="auto">
          <a:xfrm>
            <a:off x="4067175" y="1844675"/>
            <a:ext cx="4356100" cy="374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3"/>
          <p:cNvSpPr txBox="1"/>
          <p:nvPr/>
        </p:nvSpPr>
        <p:spPr>
          <a:xfrm>
            <a:off x="179388" y="2060575"/>
            <a:ext cx="4752975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charset="-122"/>
                <a:ea typeface="楷体_GB2312" charset="-122"/>
              </a:rPr>
              <a:t>Thanks</a:t>
            </a:r>
            <a:endParaRPr lang="zh-CN" altLang="en-US" sz="6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_GB2312" charset="-122"/>
              <a:ea typeface="楷体_GB2312" charset="-122"/>
            </a:endParaRPr>
          </a:p>
        </p:txBody>
      </p:sp>
      <p:pic>
        <p:nvPicPr>
          <p:cNvPr id="164869" name="图片 3"/>
          <p:cNvPicPr>
            <a:picLocks noChangeAspect="1"/>
          </p:cNvPicPr>
          <p:nvPr/>
        </p:nvPicPr>
        <p:blipFill>
          <a:blip r:embed="rId2"/>
          <a:srcRect l="6413" t="7217" r="5476" b="6316"/>
          <a:stretch>
            <a:fillRect/>
          </a:stretch>
        </p:blipFill>
        <p:spPr bwMode="auto">
          <a:xfrm>
            <a:off x="4067175" y="1852613"/>
            <a:ext cx="4356100" cy="374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3"/>
          <p:cNvSpPr>
            <a:spLocks noChangeArrowheads="1"/>
          </p:cNvSpPr>
          <p:nvPr/>
        </p:nvSpPr>
        <p:spPr bwMode="auto">
          <a:xfrm>
            <a:off x="755650" y="836613"/>
            <a:ext cx="7632700" cy="1465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【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</a:rPr>
              <a:t>任务描述与分析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】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algn="just"/>
            <a:r>
              <a:rPr lang="zh-CN" altLang="en-US" b="0">
                <a:solidFill>
                  <a:srgbClr val="000000"/>
                </a:solidFill>
                <a:latin typeface="仿宋_GB2312" charset="-122"/>
              </a:rPr>
              <a:t>      </a:t>
            </a:r>
            <a:r>
              <a:rPr lang="zh-CN" altLang="zh-CN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如图</a:t>
            </a:r>
            <a:r>
              <a:rPr lang="en-US" altLang="zh-CN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5.1.6</a:t>
            </a:r>
            <a:r>
              <a:rPr lang="zh-CN" altLang="en-US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所示椭圆零件，材料为</a:t>
            </a:r>
            <a:r>
              <a:rPr lang="en-US" altLang="zh-CN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45</a:t>
            </a:r>
            <a:r>
              <a:rPr lang="zh-CN" altLang="en-US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钢，生产规模为单件，毛坯尺寸为</a:t>
            </a:r>
            <a:r>
              <a:rPr lang="en-US" altLang="zh-CN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Φ35×120</a:t>
            </a:r>
            <a:r>
              <a:rPr lang="zh-CN" altLang="en-US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，试应用</a:t>
            </a:r>
            <a:r>
              <a:rPr lang="en-US" altLang="zh-CN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B</a:t>
            </a:r>
            <a:r>
              <a:rPr lang="zh-CN" altLang="en-US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类宏程序进行加工。该零件加工的六步法实施环节在任务</a:t>
            </a:r>
            <a:r>
              <a:rPr lang="en-US" altLang="zh-CN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5.1.1</a:t>
            </a:r>
            <a:r>
              <a:rPr lang="zh-CN" altLang="en-US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已实践，本节仅对零件采用</a:t>
            </a:r>
            <a:r>
              <a:rPr lang="en-US" altLang="zh-CN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B</a:t>
            </a:r>
            <a:r>
              <a:rPr lang="zh-CN" altLang="en-US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类宏程序编程与</a:t>
            </a:r>
            <a:r>
              <a:rPr lang="en-US" altLang="zh-CN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A</a:t>
            </a:r>
            <a:r>
              <a:rPr lang="zh-CN" altLang="en-US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类宏程序编程的不同点进行讲解。</a:t>
            </a:r>
            <a:endParaRPr lang="zh-CN" altLang="zh-CN" b="0">
              <a:solidFill>
                <a:srgbClr val="000000"/>
              </a:solidFill>
              <a:latin typeface="仿宋_GB2312" charset="-122"/>
              <a:ea typeface="宋体" panose="02010600030101010101" pitchFamily="2" charset="-122"/>
            </a:endParaRPr>
          </a:p>
        </p:txBody>
      </p:sp>
      <p:sp>
        <p:nvSpPr>
          <p:cNvPr id="19458" name="矩形 4"/>
          <p:cNvSpPr>
            <a:spLocks noChangeArrowheads="1"/>
          </p:cNvSpPr>
          <p:nvPr/>
        </p:nvSpPr>
        <p:spPr bwMode="auto">
          <a:xfrm>
            <a:off x="3779838" y="5013325"/>
            <a:ext cx="1422400" cy="244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000" b="0">
                <a:solidFill>
                  <a:srgbClr val="000000"/>
                </a:solidFill>
                <a:ea typeface="宋体" panose="02010600030101010101" pitchFamily="2" charset="-122"/>
              </a:rPr>
              <a:t>图</a:t>
            </a:r>
            <a:r>
              <a:rPr lang="en-US" altLang="zh-CN" sz="1000" b="0">
                <a:solidFill>
                  <a:srgbClr val="000000"/>
                </a:solidFill>
                <a:ea typeface="宋体" panose="02010600030101010101" pitchFamily="2" charset="-122"/>
              </a:rPr>
              <a:t>5.1.6  </a:t>
            </a:r>
            <a:r>
              <a:rPr lang="zh-CN" altLang="en-US" sz="1000" b="0">
                <a:solidFill>
                  <a:srgbClr val="000000"/>
                </a:solidFill>
                <a:ea typeface="宋体" panose="02010600030101010101" pitchFamily="2" charset="-122"/>
              </a:rPr>
              <a:t>椭圆球零件图</a:t>
            </a:r>
            <a:endParaRPr lang="zh-CN" altLang="en-US" sz="1000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pic>
        <p:nvPicPr>
          <p:cNvPr id="19459" name="图片 147" descr="Snap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84438" y="2492375"/>
            <a:ext cx="424815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40" name="Text Box 9"/>
          <p:cNvSpPr txBox="1">
            <a:spLocks noChangeArrowheads="1"/>
          </p:cNvSpPr>
          <p:nvPr/>
        </p:nvSpPr>
        <p:spPr bwMode="auto">
          <a:xfrm>
            <a:off x="755650" y="765175"/>
            <a:ext cx="8064500" cy="2728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编程思路：</a:t>
            </a:r>
            <a:endParaRPr lang="zh-CN" altLang="en-US">
              <a:solidFill>
                <a:srgbClr val="000000"/>
              </a:solidFill>
              <a:latin typeface="仿宋_GB2312" charset="-122"/>
              <a:ea typeface="宋体" panose="02010600030101010101" pitchFamily="2" charset="-122"/>
            </a:endParaRPr>
          </a:p>
          <a:p>
            <a:r>
              <a:rPr lang="en-US" altLang="zh-CN">
                <a:solidFill>
                  <a:srgbClr val="000000"/>
                </a:solidFill>
                <a:latin typeface="仿宋_GB2312" charset="-122"/>
              </a:rPr>
              <a:t>       </a:t>
            </a:r>
            <a:r>
              <a:rPr lang="en-US" altLang="zh-CN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G94</a:t>
            </a:r>
            <a:r>
              <a:rPr lang="zh-CN" altLang="en-US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车端面→</a:t>
            </a:r>
            <a:r>
              <a:rPr lang="en-US" altLang="zh-CN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G90</a:t>
            </a:r>
            <a:r>
              <a:rPr lang="zh-CN" altLang="en-US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粗车外圆及椭圆右半部成圆锥状（也可以省略</a:t>
            </a:r>
            <a:r>
              <a:rPr lang="en-US" altLang="zh-CN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G90</a:t>
            </a:r>
            <a:endParaRPr lang="en-US" altLang="zh-CN" b="0">
              <a:solidFill>
                <a:srgbClr val="000000"/>
              </a:solidFill>
              <a:latin typeface="仿宋_GB2312" charset="-122"/>
              <a:ea typeface="宋体" panose="02010600030101010101" pitchFamily="2" charset="-122"/>
            </a:endParaRPr>
          </a:p>
          <a:p>
            <a:r>
              <a:rPr lang="zh-CN" altLang="en-US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直接用</a:t>
            </a:r>
            <a:r>
              <a:rPr lang="en-US" altLang="zh-CN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G73</a:t>
            </a:r>
            <a:r>
              <a:rPr lang="zh-CN" altLang="en-US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）→</a:t>
            </a:r>
            <a:r>
              <a:rPr lang="en-US" altLang="zh-CN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G73</a:t>
            </a:r>
            <a:r>
              <a:rPr lang="zh-CN" altLang="en-US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粗车工件全部轮廓→</a:t>
            </a:r>
            <a:r>
              <a:rPr lang="en-US" altLang="zh-CN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G70</a:t>
            </a:r>
            <a:r>
              <a:rPr lang="zh-CN" altLang="en-US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精车工件全部轮廓。其中，</a:t>
            </a:r>
            <a:endParaRPr lang="zh-CN" altLang="en-US" b="0">
              <a:solidFill>
                <a:srgbClr val="000000"/>
              </a:solidFill>
              <a:latin typeface="仿宋_GB2312" charset="-122"/>
              <a:ea typeface="宋体" panose="02010600030101010101" pitchFamily="2" charset="-122"/>
            </a:endParaRPr>
          </a:p>
          <a:p>
            <a:r>
              <a:rPr lang="zh-CN" altLang="en-US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在</a:t>
            </a:r>
            <a:r>
              <a:rPr lang="en-US" altLang="zh-CN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G73</a:t>
            </a:r>
            <a:r>
              <a:rPr lang="zh-CN" altLang="en-US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循环当中插入加工椭圆部分的宏程序。</a:t>
            </a:r>
            <a:endParaRPr lang="zh-CN" altLang="en-US" b="0">
              <a:solidFill>
                <a:srgbClr val="000000"/>
              </a:solidFill>
              <a:latin typeface="仿宋_GB2312" charset="-122"/>
              <a:ea typeface="宋体" panose="02010600030101010101" pitchFamily="2" charset="-122"/>
            </a:endParaRPr>
          </a:p>
          <a:p>
            <a:pPr>
              <a:lnSpc>
                <a:spcPct val="30000"/>
              </a:lnSpc>
            </a:pPr>
            <a:endParaRPr lang="zh-CN" altLang="en-US" b="0">
              <a:solidFill>
                <a:srgbClr val="000000"/>
              </a:solidFill>
              <a:latin typeface="仿宋_GB2312" charset="-122"/>
              <a:ea typeface="宋体" panose="02010600030101010101" pitchFamily="2" charset="-122"/>
            </a:endParaRPr>
          </a:p>
          <a:p>
            <a:r>
              <a:rPr lang="zh-CN" altLang="en-US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刀具选择：</a:t>
            </a:r>
            <a:r>
              <a:rPr lang="zh-CN" altLang="en-US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粗车刀为</a:t>
            </a:r>
            <a:r>
              <a:rPr lang="en-US" altLang="zh-CN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93°</a:t>
            </a:r>
            <a:r>
              <a:rPr lang="zh-CN" altLang="en-US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外圆刀（</a:t>
            </a:r>
            <a:r>
              <a:rPr lang="en-US" altLang="zh-CN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1</a:t>
            </a:r>
            <a:r>
              <a:rPr lang="zh-CN" altLang="en-US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号刀，</a:t>
            </a:r>
            <a:r>
              <a:rPr lang="en-US" altLang="zh-CN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80°</a:t>
            </a:r>
            <a:r>
              <a:rPr lang="zh-CN" altLang="en-US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刀尖角）兼用于车端面、</a:t>
            </a:r>
            <a:endParaRPr lang="zh-CN" altLang="en-US" b="0">
              <a:solidFill>
                <a:srgbClr val="000000"/>
              </a:solidFill>
              <a:latin typeface="仿宋_GB2312" charset="-122"/>
              <a:ea typeface="宋体" panose="02010600030101010101" pitchFamily="2" charset="-122"/>
            </a:endParaRPr>
          </a:p>
          <a:p>
            <a:r>
              <a:rPr lang="zh-CN" altLang="en-US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精车刀为</a:t>
            </a:r>
            <a:r>
              <a:rPr lang="en-US" altLang="zh-CN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93°</a:t>
            </a:r>
            <a:r>
              <a:rPr lang="zh-CN" altLang="en-US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外圆尖刀（</a:t>
            </a:r>
            <a:r>
              <a:rPr lang="en-US" altLang="zh-CN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2</a:t>
            </a:r>
            <a:r>
              <a:rPr lang="zh-CN" altLang="en-US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号刀，</a:t>
            </a:r>
            <a:r>
              <a:rPr lang="en-US" altLang="zh-CN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35°</a:t>
            </a:r>
            <a:r>
              <a:rPr lang="zh-CN" altLang="en-US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刀尖角）。</a:t>
            </a:r>
            <a:endParaRPr lang="zh-CN" altLang="en-US" b="0">
              <a:solidFill>
                <a:srgbClr val="000000"/>
              </a:solidFill>
              <a:latin typeface="仿宋_GB2312" charset="-122"/>
              <a:ea typeface="宋体" panose="02010600030101010101" pitchFamily="2" charset="-122"/>
            </a:endParaRPr>
          </a:p>
          <a:p>
            <a:pPr>
              <a:lnSpc>
                <a:spcPct val="30000"/>
              </a:lnSpc>
            </a:pPr>
            <a:endParaRPr lang="zh-CN" altLang="en-US" b="0">
              <a:solidFill>
                <a:srgbClr val="000000"/>
              </a:solidFill>
              <a:latin typeface="仿宋_GB2312" charset="-122"/>
              <a:ea typeface="宋体" panose="02010600030101010101" pitchFamily="2" charset="-122"/>
            </a:endParaRPr>
          </a:p>
          <a:p>
            <a:r>
              <a:rPr lang="zh-CN" altLang="en-US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       基于图</a:t>
            </a:r>
            <a:r>
              <a:rPr lang="en-US" altLang="zh-CN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5.1.6</a:t>
            </a:r>
            <a:r>
              <a:rPr lang="zh-CN" altLang="en-US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椭圆数学坐标系，该椭圆的解析方程为                         ，</a:t>
            </a:r>
            <a:endParaRPr lang="zh-CN" altLang="en-US" b="0">
              <a:solidFill>
                <a:srgbClr val="000000"/>
              </a:solidFill>
              <a:latin typeface="仿宋_GB2312" charset="-122"/>
              <a:ea typeface="宋体" panose="02010600030101010101" pitchFamily="2" charset="-122"/>
            </a:endParaRPr>
          </a:p>
          <a:p>
            <a:r>
              <a:rPr lang="zh-CN" altLang="en-US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取</a:t>
            </a:r>
            <a:r>
              <a:rPr lang="en-US" altLang="zh-CN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Z</a:t>
            </a:r>
            <a:r>
              <a:rPr lang="zh-CN" altLang="en-US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为自变量，则因变量                     （                    ），自变量</a:t>
            </a:r>
            <a:r>
              <a:rPr lang="en-US" altLang="zh-CN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Z</a:t>
            </a:r>
            <a:r>
              <a:rPr lang="zh-CN" altLang="en-US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的变化</a:t>
            </a:r>
            <a:endParaRPr lang="zh-CN" altLang="en-US" b="0">
              <a:solidFill>
                <a:srgbClr val="000000"/>
              </a:solidFill>
              <a:latin typeface="仿宋_GB2312" charset="-122"/>
              <a:ea typeface="宋体" panose="02010600030101010101" pitchFamily="2" charset="-122"/>
            </a:endParaRPr>
          </a:p>
          <a:p>
            <a:r>
              <a:rPr lang="zh-CN" altLang="en-US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量</a:t>
            </a:r>
            <a:r>
              <a:rPr lang="en-US" altLang="zh-CN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ΔZ</a:t>
            </a:r>
            <a:r>
              <a:rPr lang="zh-CN" altLang="en-US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（即车削步距）取</a:t>
            </a:r>
            <a:r>
              <a:rPr lang="en-US" altLang="zh-CN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0.1</a:t>
            </a:r>
            <a:r>
              <a:rPr lang="en-US" altLang="zh-CN" b="0" i="1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mm</a:t>
            </a:r>
            <a:r>
              <a:rPr lang="zh-CN" altLang="en-US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。参考程序如表</a:t>
            </a:r>
            <a:r>
              <a:rPr lang="en-US" altLang="zh-CN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5.1.6</a:t>
            </a:r>
            <a:r>
              <a:rPr lang="zh-CN" altLang="en-US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所示。</a:t>
            </a:r>
            <a:endParaRPr lang="zh-CN" altLang="en-US" b="0">
              <a:solidFill>
                <a:srgbClr val="000000"/>
              </a:solidFill>
              <a:latin typeface="仿宋_GB2312" charset="-122"/>
              <a:ea typeface="宋体" panose="02010600030101010101" pitchFamily="2" charset="-122"/>
            </a:endParaRPr>
          </a:p>
        </p:txBody>
      </p:sp>
      <p:sp>
        <p:nvSpPr>
          <p:cNvPr id="154641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54635" name="对象 158"/>
          <p:cNvGraphicFramePr>
            <a:graphicFrameLocks noChangeAspect="1"/>
          </p:cNvGraphicFramePr>
          <p:nvPr/>
        </p:nvGraphicFramePr>
        <p:xfrm>
          <a:off x="3348038" y="2852738"/>
          <a:ext cx="1366837" cy="32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公式" r:id="rId1" imgW="28041600" imgH="6705600" progId="Equation.3">
                  <p:embed/>
                </p:oleObj>
              </mc:Choice>
              <mc:Fallback>
                <p:oleObj name="公式" r:id="rId1" imgW="28041600" imgH="6705600" progId="Equation.3">
                  <p:embed/>
                  <p:pic>
                    <p:nvPicPr>
                      <p:cNvPr id="0" name="对象 15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348038" y="2852738"/>
                        <a:ext cx="1366837" cy="3222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464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54637" name="对象 156"/>
          <p:cNvGraphicFramePr>
            <a:graphicFrameLocks noChangeAspect="1"/>
          </p:cNvGraphicFramePr>
          <p:nvPr/>
        </p:nvGraphicFramePr>
        <p:xfrm>
          <a:off x="6516688" y="2636838"/>
          <a:ext cx="1439862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公式" r:id="rId3" imgW="30480000" imgH="5486400" progId="Equation.3">
                  <p:embed/>
                </p:oleObj>
              </mc:Choice>
              <mc:Fallback>
                <p:oleObj name="公式" r:id="rId3" imgW="30480000" imgH="5486400" progId="Equation.3">
                  <p:embed/>
                  <p:pic>
                    <p:nvPicPr>
                      <p:cNvPr id="0" name="对象 156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516688" y="2636838"/>
                        <a:ext cx="1439862" cy="2603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4643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54639" name="对象 159"/>
          <p:cNvGraphicFramePr>
            <a:graphicFrameLocks noChangeAspect="1"/>
          </p:cNvGraphicFramePr>
          <p:nvPr/>
        </p:nvGraphicFramePr>
        <p:xfrm>
          <a:off x="5003800" y="2924175"/>
          <a:ext cx="1223963" cy="217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公式" r:id="rId5" imgW="24384000" imgH="4267200" progId="Equation.3">
                  <p:embed/>
                </p:oleObj>
              </mc:Choice>
              <mc:Fallback>
                <p:oleObj name="公式" r:id="rId5" imgW="24384000" imgH="4267200" progId="Equation.3">
                  <p:embed/>
                  <p:pic>
                    <p:nvPicPr>
                      <p:cNvPr id="0" name="对象 159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03800" y="2924175"/>
                        <a:ext cx="1223963" cy="2174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4644" name="Picture 20" descr="Snap1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87450" y="3573463"/>
            <a:ext cx="6704013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649" name="Picture 15" descr="Snap1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58888" y="1125538"/>
            <a:ext cx="6684962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5651" name="Text Box 3"/>
          <p:cNvSpPr txBox="1">
            <a:spLocks noChangeArrowheads="1"/>
          </p:cNvSpPr>
          <p:nvPr/>
        </p:nvSpPr>
        <p:spPr bwMode="auto">
          <a:xfrm>
            <a:off x="1187450" y="836613"/>
            <a:ext cx="1584325" cy="2746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12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续表 </a:t>
            </a:r>
            <a:r>
              <a:rPr lang="en-US" altLang="zh-CN" sz="12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5.1.6</a:t>
            </a:r>
            <a:endParaRPr lang="en-US" altLang="zh-CN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3" name="Text Box 233"/>
          <p:cNvSpPr txBox="1">
            <a:spLocks noChangeArrowheads="1"/>
          </p:cNvSpPr>
          <p:nvPr/>
        </p:nvSpPr>
        <p:spPr bwMode="auto">
          <a:xfrm>
            <a:off x="539750" y="1052513"/>
            <a:ext cx="8353425" cy="2563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000000"/>
                </a:solidFill>
              </a:rPr>
              <a:t>【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</a:rPr>
              <a:t>知识链接</a:t>
            </a:r>
            <a:r>
              <a:rPr lang="en-US" altLang="zh-CN">
                <a:solidFill>
                  <a:srgbClr val="000000"/>
                </a:solidFill>
              </a:rPr>
              <a:t>】</a:t>
            </a:r>
            <a:endParaRPr lang="en-US" altLang="zh-CN">
              <a:solidFill>
                <a:srgbClr val="000000"/>
              </a:solidFill>
            </a:endParaRPr>
          </a:p>
          <a:p>
            <a:endParaRPr lang="zh-CN" altLang="en-US" b="0">
              <a:solidFill>
                <a:srgbClr val="000000"/>
              </a:solidFill>
              <a:latin typeface="仿宋_GB2312" charset="-122"/>
            </a:endParaRPr>
          </a:p>
          <a:p>
            <a:r>
              <a:rPr lang="zh-CN" altLang="en-US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编程指令</a:t>
            </a:r>
            <a:r>
              <a:rPr lang="zh-CN" altLang="en-US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（</a:t>
            </a:r>
            <a:r>
              <a:rPr lang="en-US" altLang="zh-CN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B</a:t>
            </a:r>
            <a:r>
              <a:rPr lang="zh-CN" altLang="en-US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类宏程序</a:t>
            </a:r>
            <a:r>
              <a:rPr lang="zh-CN" altLang="en-US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）</a:t>
            </a:r>
            <a:endParaRPr lang="zh-CN" altLang="en-US" b="0">
              <a:solidFill>
                <a:srgbClr val="000000"/>
              </a:solidFill>
              <a:latin typeface="仿宋_GB2312" charset="-122"/>
              <a:ea typeface="宋体" panose="02010600030101010101" pitchFamily="2" charset="-122"/>
            </a:endParaRPr>
          </a:p>
          <a:p>
            <a:r>
              <a:rPr lang="zh-CN" altLang="en-US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       相对</a:t>
            </a:r>
            <a:r>
              <a:rPr lang="en-US" altLang="zh-CN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A</a:t>
            </a:r>
            <a:r>
              <a:rPr lang="zh-CN" altLang="en-US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类宏程序而言，</a:t>
            </a:r>
            <a:r>
              <a:rPr lang="en-US" altLang="zh-CN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B</a:t>
            </a:r>
            <a:r>
              <a:rPr lang="zh-CN" altLang="en-US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类宏程序是以直接的公式和语言输入。现代 </a:t>
            </a:r>
            <a:r>
              <a:rPr lang="en-US" altLang="zh-CN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FANUC</a:t>
            </a:r>
            <a:r>
              <a:rPr lang="zh-CN" altLang="en-US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数控系统配备了强大的</a:t>
            </a:r>
            <a:r>
              <a:rPr lang="en-US" altLang="zh-CN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B</a:t>
            </a:r>
            <a:r>
              <a:rPr lang="zh-CN" altLang="en-US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类宏程序功能，用户可以使用变量进行算术运算、逻辑运算、函数运算和混合运算，并且提供了循环语句、分支语句和子程序调用语句，便于编制各种非圆曲线表面如椭圆、抛物线、双曲线等复杂零件的加工程序。以下参照</a:t>
            </a:r>
            <a:r>
              <a:rPr lang="en-US" altLang="zh-CN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FANUC Series 0i Mate-TD</a:t>
            </a:r>
            <a:r>
              <a:rPr lang="zh-CN" altLang="en-US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系统，介绍</a:t>
            </a:r>
            <a:r>
              <a:rPr lang="en-US" altLang="zh-CN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B</a:t>
            </a:r>
            <a:r>
              <a:rPr lang="zh-CN" altLang="en-US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类宏程序。</a:t>
            </a:r>
            <a:endParaRPr lang="zh-CN" altLang="en-US" b="0">
              <a:solidFill>
                <a:srgbClr val="000000"/>
              </a:solidFill>
              <a:latin typeface="仿宋_GB2312" charset="-122"/>
              <a:ea typeface="宋体" panose="02010600030101010101" pitchFamily="2" charset="-122"/>
            </a:endParaRPr>
          </a:p>
          <a:p>
            <a:endParaRPr lang="zh-CN" altLang="en-US">
              <a:latin typeface="仿宋_GB2312" charset="-122"/>
              <a:ea typeface="宋体" panose="02010600030101010101" pitchFamily="2" charset="-122"/>
            </a:endParaRPr>
          </a:p>
        </p:txBody>
      </p:sp>
      <p:sp>
        <p:nvSpPr>
          <p:cNvPr id="156674" name="Rectangle 234"/>
          <p:cNvSpPr>
            <a:spLocks noChangeArrowheads="1"/>
          </p:cNvSpPr>
          <p:nvPr/>
        </p:nvSpPr>
        <p:spPr bwMode="auto">
          <a:xfrm>
            <a:off x="684213" y="3429000"/>
            <a:ext cx="1200150" cy="366713"/>
          </a:xfrm>
          <a:prstGeom prst="rect">
            <a:avLst/>
          </a:prstGeom>
          <a:solidFill>
            <a:srgbClr val="FF0066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0">
                <a:solidFill>
                  <a:srgbClr val="000000"/>
                </a:solidFill>
              </a:rPr>
              <a:t>二维码</a:t>
            </a:r>
            <a:r>
              <a:rPr lang="en-US" altLang="zh-CN" b="0">
                <a:solidFill>
                  <a:srgbClr val="000000"/>
                </a:solidFill>
              </a:rPr>
              <a:t>5-2</a:t>
            </a:r>
            <a:endParaRPr lang="zh-CN" altLang="en-US" b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7" name="Text Box 23"/>
          <p:cNvSpPr txBox="1">
            <a:spLocks noChangeArrowheads="1"/>
          </p:cNvSpPr>
          <p:nvPr/>
        </p:nvSpPr>
        <p:spPr bwMode="auto">
          <a:xfrm>
            <a:off x="539750" y="908050"/>
            <a:ext cx="8424863" cy="915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000000"/>
                </a:solidFill>
              </a:rPr>
              <a:t>【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</a:rPr>
              <a:t>拓展任务工单</a:t>
            </a:r>
            <a:r>
              <a:rPr lang="en-US" altLang="zh-CN">
                <a:solidFill>
                  <a:srgbClr val="000000"/>
                </a:solidFill>
              </a:rPr>
              <a:t>】</a:t>
            </a:r>
            <a:endParaRPr lang="en-US" altLang="zh-CN">
              <a:solidFill>
                <a:srgbClr val="000000"/>
              </a:solidFill>
            </a:endParaRPr>
          </a:p>
          <a:p>
            <a:r>
              <a:rPr lang="zh-CN" altLang="en-US" b="0">
                <a:solidFill>
                  <a:srgbClr val="000000"/>
                </a:solidFill>
                <a:latin typeface="仿宋_GB2312" charset="-122"/>
              </a:rPr>
              <a:t>       </a:t>
            </a:r>
            <a:r>
              <a:rPr lang="zh-CN" altLang="en-US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完成图</a:t>
            </a:r>
            <a:r>
              <a:rPr lang="en-US" altLang="zh-CN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5.1.7</a:t>
            </a:r>
            <a:r>
              <a:rPr lang="zh-CN" altLang="en-US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所示的含抛物线及凹椭圆线的复杂零件编程与车削加工，材料</a:t>
            </a:r>
            <a:r>
              <a:rPr lang="en-US" altLang="zh-CN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45</a:t>
            </a:r>
            <a:r>
              <a:rPr lang="zh-CN" altLang="en-US" b="0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钢，生产规模为单件。</a:t>
            </a:r>
            <a:endParaRPr lang="zh-CN" altLang="en-US" b="0">
              <a:solidFill>
                <a:srgbClr val="000000"/>
              </a:solidFill>
              <a:latin typeface="仿宋_GB2312" charset="-122"/>
              <a:ea typeface="宋体" panose="02010600030101010101" pitchFamily="2" charset="-122"/>
            </a:endParaRPr>
          </a:p>
        </p:txBody>
      </p:sp>
      <p:pic>
        <p:nvPicPr>
          <p:cNvPr id="157698" name="图片 31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95513" y="1844675"/>
            <a:ext cx="5048250" cy="380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7699" name="Text Box 25"/>
          <p:cNvSpPr txBox="1">
            <a:spLocks noChangeArrowheads="1"/>
          </p:cNvSpPr>
          <p:nvPr/>
        </p:nvSpPr>
        <p:spPr bwMode="auto">
          <a:xfrm>
            <a:off x="2771775" y="5805488"/>
            <a:ext cx="3384550" cy="244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1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5.1.7 </a:t>
            </a:r>
            <a:r>
              <a:rPr lang="zh-CN" altLang="en-US" sz="1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抛物线及凹椭圆线零件</a:t>
            </a:r>
            <a:endParaRPr lang="zh-CN" altLang="en-US" sz="1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1" name="Text Box 494"/>
          <p:cNvSpPr txBox="1">
            <a:spLocks noChangeArrowheads="1"/>
          </p:cNvSpPr>
          <p:nvPr/>
        </p:nvSpPr>
        <p:spPr bwMode="auto">
          <a:xfrm>
            <a:off x="900113" y="1268413"/>
            <a:ext cx="7272337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158722" name="Rectangle 1000"/>
          <p:cNvSpPr>
            <a:spLocks noChangeArrowheads="1"/>
          </p:cNvSpPr>
          <p:nvPr/>
        </p:nvSpPr>
        <p:spPr bwMode="auto">
          <a:xfrm>
            <a:off x="611188" y="836613"/>
            <a:ext cx="129540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altLang="zh-CN">
                <a:solidFill>
                  <a:srgbClr val="000000"/>
                </a:solidFill>
              </a:rPr>
              <a:t>1.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</a:rPr>
              <a:t>资讯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158723" name="Rectangle 1001"/>
          <p:cNvSpPr>
            <a:spLocks noChangeArrowheads="1"/>
          </p:cNvSpPr>
          <p:nvPr/>
        </p:nvSpPr>
        <p:spPr bwMode="auto">
          <a:xfrm>
            <a:off x="684213" y="2636838"/>
            <a:ext cx="129540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altLang="zh-CN">
                <a:solidFill>
                  <a:srgbClr val="000000"/>
                </a:solidFill>
              </a:rPr>
              <a:t>2.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</a:rPr>
              <a:t>计划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pic>
        <p:nvPicPr>
          <p:cNvPr id="158724" name="Picture 1003" descr="Snap2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71550" y="3165475"/>
            <a:ext cx="7272338" cy="135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8725" name="Picture 1004" descr="Snap2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42988" y="1196975"/>
            <a:ext cx="7272337" cy="135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45" name="Picture 4" descr="Snap2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87450" y="1773238"/>
            <a:ext cx="6713538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9746" name="Rectangle 5"/>
          <p:cNvSpPr>
            <a:spLocks noChangeArrowheads="1"/>
          </p:cNvSpPr>
          <p:nvPr/>
        </p:nvSpPr>
        <p:spPr bwMode="auto">
          <a:xfrm>
            <a:off x="827088" y="908050"/>
            <a:ext cx="19685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indent="262255"/>
            <a:r>
              <a:rPr lang="en-US" altLang="zh-CN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3.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</a:rPr>
              <a:t>决策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262255"/>
            <a:r>
              <a:rPr lang="en-US" altLang="zh-CN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1</a:t>
            </a:r>
            <a:r>
              <a:rPr lang="zh-CN" altLang="en-US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）工艺过程卡</a:t>
            </a:r>
            <a:endParaRPr lang="zh-CN" altLang="en-US">
              <a:solidFill>
                <a:srgbClr val="000000"/>
              </a:solidFill>
              <a:latin typeface="仿宋_GB231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69" name="Rectangle 4"/>
          <p:cNvSpPr>
            <a:spLocks noChangeArrowheads="1"/>
          </p:cNvSpPr>
          <p:nvPr/>
        </p:nvSpPr>
        <p:spPr bwMode="auto">
          <a:xfrm>
            <a:off x="684213" y="692150"/>
            <a:ext cx="1246187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2</a:t>
            </a:r>
            <a:r>
              <a:rPr lang="zh-CN" altLang="en-US">
                <a:solidFill>
                  <a:srgbClr val="000000"/>
                </a:solidFill>
                <a:latin typeface="仿宋_GB2312" charset="-122"/>
                <a:ea typeface="宋体" panose="02010600030101010101" pitchFamily="2" charset="-122"/>
              </a:rPr>
              <a:t>）工序卡</a:t>
            </a:r>
            <a:endParaRPr lang="zh-CN" altLang="en-US">
              <a:solidFill>
                <a:srgbClr val="000000"/>
              </a:solidFill>
              <a:latin typeface="仿宋_GB2312" charset="-122"/>
              <a:ea typeface="宋体" panose="02010600030101010101" pitchFamily="2" charset="-122"/>
            </a:endParaRPr>
          </a:p>
        </p:txBody>
      </p:sp>
      <p:pic>
        <p:nvPicPr>
          <p:cNvPr id="160770" name="Picture 6" descr="Snap2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58888" y="1125538"/>
            <a:ext cx="6694487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00TGp_biz_diagram_v2">
  <a:themeElements>
    <a:clrScheme name="100TGp_biz_diagram_v2 1">
      <a:dk1>
        <a:srgbClr val="29698D"/>
      </a:dk1>
      <a:lt1>
        <a:srgbClr val="FFFFFF"/>
      </a:lt1>
      <a:dk2>
        <a:srgbClr val="000000"/>
      </a:dk2>
      <a:lt2>
        <a:srgbClr val="D6E1E2"/>
      </a:lt2>
      <a:accent1>
        <a:srgbClr val="0099CC"/>
      </a:accent1>
      <a:accent2>
        <a:srgbClr val="FF9933"/>
      </a:accent2>
      <a:accent3>
        <a:srgbClr val="FFFFFF"/>
      </a:accent3>
      <a:accent4>
        <a:srgbClr val="215978"/>
      </a:accent4>
      <a:accent5>
        <a:srgbClr val="AACAE2"/>
      </a:accent5>
      <a:accent6>
        <a:srgbClr val="E78A2D"/>
      </a:accent6>
      <a:hlink>
        <a:srgbClr val="33CCCC"/>
      </a:hlink>
      <a:folHlink>
        <a:srgbClr val="83A6A7"/>
      </a:folHlink>
    </a:clrScheme>
    <a:fontScheme name="100TGp_biz_diagram_v2">
      <a:majorFont>
        <a:latin typeface="黑体"/>
        <a:ea typeface="黑体"/>
        <a:cs typeface=""/>
      </a:majorFont>
      <a:minorFont>
        <a:latin typeface="仿宋_GB2312"/>
        <a:ea typeface="仿宋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00TGp_biz_diagram_v2 1">
        <a:dk1>
          <a:srgbClr val="29698D"/>
        </a:dk1>
        <a:lt1>
          <a:srgbClr val="FFFFFF"/>
        </a:lt1>
        <a:dk2>
          <a:srgbClr val="000000"/>
        </a:dk2>
        <a:lt2>
          <a:srgbClr val="D6E1E2"/>
        </a:lt2>
        <a:accent1>
          <a:srgbClr val="0099CC"/>
        </a:accent1>
        <a:accent2>
          <a:srgbClr val="FF9933"/>
        </a:accent2>
        <a:accent3>
          <a:srgbClr val="FFFFFF"/>
        </a:accent3>
        <a:accent4>
          <a:srgbClr val="215978"/>
        </a:accent4>
        <a:accent5>
          <a:srgbClr val="AACAE2"/>
        </a:accent5>
        <a:accent6>
          <a:srgbClr val="E78A2D"/>
        </a:accent6>
        <a:hlink>
          <a:srgbClr val="33CCCC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0TGp_biz_diagram_v2 2">
        <a:dk1>
          <a:srgbClr val="592C0D"/>
        </a:dk1>
        <a:lt1>
          <a:srgbClr val="FFFFFF"/>
        </a:lt1>
        <a:dk2>
          <a:srgbClr val="000000"/>
        </a:dk2>
        <a:lt2>
          <a:srgbClr val="C0C0C0"/>
        </a:lt2>
        <a:accent1>
          <a:srgbClr val="5B9569"/>
        </a:accent1>
        <a:accent2>
          <a:srgbClr val="5D8FC1"/>
        </a:accent2>
        <a:accent3>
          <a:srgbClr val="FFFFFF"/>
        </a:accent3>
        <a:accent4>
          <a:srgbClr val="4B2409"/>
        </a:accent4>
        <a:accent5>
          <a:srgbClr val="B5C8B9"/>
        </a:accent5>
        <a:accent6>
          <a:srgbClr val="5381AF"/>
        </a:accent6>
        <a:hlink>
          <a:srgbClr val="C5C059"/>
        </a:hlink>
        <a:folHlink>
          <a:srgbClr val="999C9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0TGp_biz_diagram_v2 3">
        <a:dk1>
          <a:srgbClr val="1D528D"/>
        </a:dk1>
        <a:lt1>
          <a:srgbClr val="FFFFFF"/>
        </a:lt1>
        <a:dk2>
          <a:srgbClr val="000000"/>
        </a:dk2>
        <a:lt2>
          <a:srgbClr val="DDDDDD"/>
        </a:lt2>
        <a:accent1>
          <a:srgbClr val="2F85F7"/>
        </a:accent1>
        <a:accent2>
          <a:srgbClr val="FF9900"/>
        </a:accent2>
        <a:accent3>
          <a:srgbClr val="FFFFFF"/>
        </a:accent3>
        <a:accent4>
          <a:srgbClr val="174578"/>
        </a:accent4>
        <a:accent5>
          <a:srgbClr val="ADC2FA"/>
        </a:accent5>
        <a:accent6>
          <a:srgbClr val="E78A00"/>
        </a:accent6>
        <a:hlink>
          <a:srgbClr val="5AD9F2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100TGp_biz_diagram_v2</Template>
  <TotalTime>0</TotalTime>
  <Words>1111</Words>
  <Application>WPS 演示</Application>
  <PresentationFormat>全屏显示(4:3)</PresentationFormat>
  <Paragraphs>70</Paragraphs>
  <Slides>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13</vt:i4>
      </vt:variant>
    </vt:vector>
  </HeadingPairs>
  <TitlesOfParts>
    <vt:vector size="30" baseType="lpstr">
      <vt:lpstr>Arial</vt:lpstr>
      <vt:lpstr>宋体</vt:lpstr>
      <vt:lpstr>Wingdings</vt:lpstr>
      <vt:lpstr>仿宋_GB2312</vt:lpstr>
      <vt:lpstr>仿宋</vt:lpstr>
      <vt:lpstr>黑体</vt:lpstr>
      <vt:lpstr>仿宋_GB2312</vt:lpstr>
      <vt:lpstr>Verdana</vt:lpstr>
      <vt:lpstr>楷体_GB2312</vt:lpstr>
      <vt:lpstr>新宋体</vt:lpstr>
      <vt:lpstr>楷体_GB2312</vt:lpstr>
      <vt:lpstr>微软雅黑</vt:lpstr>
      <vt:lpstr>Arial Unicode MS</vt:lpstr>
      <vt:lpstr>100TGp_biz_diagram_v2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数控车削编程基础</dc:title>
  <dc:creator>sunxy</dc:creator>
  <cp:lastModifiedBy>Administrator</cp:lastModifiedBy>
  <cp:revision>635</cp:revision>
  <dcterms:created xsi:type="dcterms:W3CDTF">2007-12-06T03:37:00Z</dcterms:created>
  <dcterms:modified xsi:type="dcterms:W3CDTF">2021-10-26T02:55:14Z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03CC084E432046FDB9930E8759B01ADA</vt:lpwstr>
  </property>
  <property fmtid="{D5CDD505-2E9C-101B-9397-08002B2CF9AE}" pid="3" name="KSOProductBuildVer">
    <vt:lpwstr>2052-11.1.0.11045</vt:lpwstr>
  </property>
</Properties>
</file>