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51" r:id="rId3"/>
    <p:sldId id="476" r:id="rId4"/>
    <p:sldId id="523" r:id="rId5"/>
    <p:sldId id="524" r:id="rId6"/>
    <p:sldId id="477" r:id="rId7"/>
    <p:sldId id="527" r:id="rId8"/>
    <p:sldId id="526" r:id="rId9"/>
    <p:sldId id="525" r:id="rId10"/>
    <p:sldId id="478" r:id="rId11"/>
    <p:sldId id="482" r:id="rId12"/>
    <p:sldId id="481" r:id="rId13"/>
    <p:sldId id="480" r:id="rId14"/>
    <p:sldId id="494" r:id="rId15"/>
    <p:sldId id="479" r:id="rId16"/>
    <p:sldId id="483" r:id="rId17"/>
    <p:sldId id="495" r:id="rId18"/>
    <p:sldId id="489" r:id="rId19"/>
    <p:sldId id="496" r:id="rId20"/>
    <p:sldId id="500" r:id="rId21"/>
    <p:sldId id="528" r:id="rId22"/>
    <p:sldId id="534" r:id="rId23"/>
    <p:sldId id="533" r:id="rId24"/>
    <p:sldId id="532" r:id="rId25"/>
    <p:sldId id="531" r:id="rId26"/>
    <p:sldId id="530" r:id="rId27"/>
    <p:sldId id="529" r:id="rId28"/>
    <p:sldId id="535" r:id="rId29"/>
    <p:sldId id="539" r:id="rId30"/>
    <p:sldId id="538" r:id="rId31"/>
    <p:sldId id="537" r:id="rId32"/>
    <p:sldId id="49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仿宋_GB2312"/>
        <a:cs typeface="仿宋_GB231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0066"/>
    <a:srgbClr val="003300"/>
    <a:srgbClr val="000066"/>
    <a:srgbClr val="FFE1E1"/>
    <a:srgbClr val="FFCCCC"/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4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83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fld id="{9D559A35-D5B1-4C7B-8B46-36CEC512FE6F}" type="datetimeFigureOut">
              <a:rPr lang="zh-CN" altLang="en-US"/>
            </a:fld>
            <a:endParaRPr lang="en-US" altLang="zh-CN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仿宋_GB2312" charset="-122"/>
                <a:cs typeface="+mn-cs"/>
              </a:defRPr>
            </a:lvl1pPr>
          </a:lstStyle>
          <a:p>
            <a:pPr>
              <a:defRPr/>
            </a:pPr>
            <a:fld id="{1E90F122-F766-4F13-8624-24B2039F605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60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60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0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+mn-ea"/>
                <a:cs typeface="+mn-cs"/>
              </a:defRPr>
            </a:lvl1pPr>
          </a:lstStyle>
          <a:p>
            <a:pPr>
              <a:defRPr/>
            </a:pPr>
            <a:fld id="{8A346558-2F9E-4239-AF08-8595C48DE27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 userDrawn="1"/>
        </p:nvSpPr>
        <p:spPr>
          <a:xfrm>
            <a:off x="6351" y="6350"/>
            <a:ext cx="9217024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5" name="矩形 1"/>
          <p:cNvSpPr/>
          <p:nvPr userDrawn="1"/>
        </p:nvSpPr>
        <p:spPr>
          <a:xfrm>
            <a:off x="0" y="5373688"/>
            <a:ext cx="9178925" cy="1484312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6" name="矩形 2"/>
          <p:cNvSpPr/>
          <p:nvPr userDrawn="1"/>
        </p:nvSpPr>
        <p:spPr>
          <a:xfrm>
            <a:off x="0" y="5818188"/>
            <a:ext cx="9197975" cy="1039812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pic>
        <p:nvPicPr>
          <p:cNvPr id="7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426200"/>
            <a:ext cx="22367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3"/>
          <p:cNvPicPr>
            <a:picLocks noChangeAspect="1"/>
          </p:cNvPicPr>
          <p:nvPr userDrawn="1"/>
        </p:nvPicPr>
        <p:blipFill>
          <a:blip r:embed="rId3"/>
          <a:srcRect l="6413" t="7217" r="5476" b="6316"/>
          <a:stretch>
            <a:fillRect/>
          </a:stretch>
        </p:blipFill>
        <p:spPr bwMode="auto">
          <a:xfrm>
            <a:off x="4067175" y="1844675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2275" y="2997200"/>
            <a:ext cx="6334125" cy="10128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2160588" y="4005263"/>
            <a:ext cx="6372225" cy="598487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>
                <a:solidFill>
                  <a:schemeClr val="tx2"/>
                </a:solidFill>
                <a:latin typeface="Verdana" panose="020B0604030504040204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F0612-CCD0-42F9-92C1-4053A98FD37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6400" y="100013"/>
            <a:ext cx="2220913" cy="67579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3663" y="100013"/>
            <a:ext cx="6510337" cy="67579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7FAF-D5E7-4971-94B5-533FBDBCFE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00013"/>
            <a:ext cx="7391400" cy="7239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3663" y="1228725"/>
            <a:ext cx="8883650" cy="5629275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92EA0-2815-4120-AD1F-7B1D4C430C4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00013"/>
            <a:ext cx="7391400" cy="7239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3663" y="1228725"/>
            <a:ext cx="4365625" cy="5629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228725"/>
            <a:ext cx="4365625" cy="5629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0EA3D-956D-4DAD-AAF4-48461A615FF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C0D5B-9F29-43E0-97D5-3325806A63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4CED6-70AD-49FB-907C-DAA56CFFBB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00023-B697-4E27-8626-13DEA338DA9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3663" y="1228725"/>
            <a:ext cx="4365625" cy="5629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228725"/>
            <a:ext cx="4365625" cy="5629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B9161-4016-4321-9BC2-57A93E6734B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1D075-F1AD-44A4-9301-AEBCEB53C5C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FD720-B9E9-4D23-A7B7-0DBAA79673C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6C3BF-4F1F-4942-8CBC-F7D96A5397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84264-EA1C-4520-880E-921346E965D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D4354-9980-4334-92E3-05D57499A7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3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/>
          <p:cNvGrpSpPr/>
          <p:nvPr/>
        </p:nvGrpSpPr>
        <p:grpSpPr bwMode="auto">
          <a:xfrm>
            <a:off x="-6350" y="0"/>
            <a:ext cx="9150350" cy="1012825"/>
            <a:chOff x="476" y="-638"/>
            <a:chExt cx="5764" cy="638"/>
          </a:xfrm>
        </p:grpSpPr>
        <p:sp>
          <p:nvSpPr>
            <p:cNvPr id="1041" name="Oval 17"/>
            <p:cNvSpPr>
              <a:spLocks noChangeArrowheads="1"/>
            </p:cNvSpPr>
            <p:nvPr userDrawn="1"/>
          </p:nvSpPr>
          <p:spPr bwMode="gray">
            <a:xfrm>
              <a:off x="555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553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843" y="-42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843" y="-13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 userDrawn="1"/>
          </p:nvSpPr>
          <p:spPr bwMode="gray">
            <a:xfrm>
              <a:off x="1113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1249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577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71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864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000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136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272" y="-635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14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65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701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837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973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210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 userDrawn="1"/>
          </p:nvSpPr>
          <p:spPr bwMode="gray">
            <a:xfrm>
              <a:off x="1392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 userDrawn="1"/>
          </p:nvSpPr>
          <p:spPr bwMode="gray">
            <a:xfrm>
              <a:off x="1390" y="-542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 userDrawn="1"/>
          </p:nvSpPr>
          <p:spPr bwMode="gray">
            <a:xfrm>
              <a:off x="1680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 userDrawn="1"/>
          </p:nvSpPr>
          <p:spPr bwMode="gray">
            <a:xfrm>
              <a:off x="1680" y="-54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 userDrawn="1"/>
          </p:nvSpPr>
          <p:spPr bwMode="gray">
            <a:xfrm>
              <a:off x="1950" y="-28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4" name="Oval 40"/>
            <p:cNvSpPr>
              <a:spLocks noChangeArrowheads="1"/>
            </p:cNvSpPr>
            <p:nvPr userDrawn="1"/>
          </p:nvSpPr>
          <p:spPr bwMode="gray">
            <a:xfrm>
              <a:off x="2086" y="-1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5" name="Oval 41"/>
            <p:cNvSpPr>
              <a:spLocks noChangeArrowheads="1"/>
            </p:cNvSpPr>
            <p:nvPr userDrawn="1"/>
          </p:nvSpPr>
          <p:spPr bwMode="gray">
            <a:xfrm>
              <a:off x="2224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6" name="Oval 42"/>
            <p:cNvSpPr>
              <a:spLocks noChangeArrowheads="1"/>
            </p:cNvSpPr>
            <p:nvPr userDrawn="1"/>
          </p:nvSpPr>
          <p:spPr bwMode="gray">
            <a:xfrm>
              <a:off x="2222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7" name="Oval 43"/>
            <p:cNvSpPr>
              <a:spLocks noChangeArrowheads="1"/>
            </p:cNvSpPr>
            <p:nvPr userDrawn="1"/>
          </p:nvSpPr>
          <p:spPr bwMode="gray">
            <a:xfrm>
              <a:off x="2512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gray">
            <a:xfrm>
              <a:off x="2512" y="-15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gray">
            <a:xfrm>
              <a:off x="2782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gray">
            <a:xfrm>
              <a:off x="2918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grpSp>
          <p:nvGrpSpPr>
            <p:cNvPr id="2" name="Group 47"/>
            <p:cNvGrpSpPr/>
            <p:nvPr userDrawn="1"/>
          </p:nvGrpSpPr>
          <p:grpSpPr bwMode="auto">
            <a:xfrm>
              <a:off x="2246" y="-638"/>
              <a:ext cx="1532" cy="635"/>
              <a:chOff x="-765" y="-1448"/>
              <a:chExt cx="1532" cy="2896"/>
            </a:xfrm>
          </p:grpSpPr>
          <p:sp>
            <p:nvSpPr>
              <p:cNvPr id="1072" name="Line 48"/>
              <p:cNvSpPr>
                <a:spLocks noChangeShapeType="1"/>
              </p:cNvSpPr>
              <p:nvPr userDrawn="1"/>
            </p:nvSpPr>
            <p:spPr bwMode="gray">
              <a:xfrm>
                <a:off x="-765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 userDrawn="1"/>
            </p:nvSpPr>
            <p:spPr bwMode="gray">
              <a:xfrm>
                <a:off x="-614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 userDrawn="1"/>
            </p:nvSpPr>
            <p:spPr bwMode="gray">
              <a:xfrm>
                <a:off x="-478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 userDrawn="1"/>
            </p:nvSpPr>
            <p:spPr bwMode="gray">
              <a:xfrm>
                <a:off x="-342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 userDrawn="1"/>
            </p:nvSpPr>
            <p:spPr bwMode="gray">
              <a:xfrm>
                <a:off x="-206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 userDrawn="1"/>
            </p:nvSpPr>
            <p:spPr bwMode="gray">
              <a:xfrm>
                <a:off x="72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5" name="Line 55"/>
              <p:cNvSpPr>
                <a:spLocks noChangeShapeType="1"/>
              </p:cNvSpPr>
              <p:nvPr userDrawn="1"/>
            </p:nvSpPr>
            <p:spPr bwMode="gray">
              <a:xfrm>
                <a:off x="223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7" name="Line 56"/>
              <p:cNvSpPr>
                <a:spLocks noChangeShapeType="1"/>
              </p:cNvSpPr>
              <p:nvPr userDrawn="1"/>
            </p:nvSpPr>
            <p:spPr bwMode="gray">
              <a:xfrm>
                <a:off x="359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 userDrawn="1"/>
            </p:nvSpPr>
            <p:spPr bwMode="gray">
              <a:xfrm>
                <a:off x="495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 userDrawn="1"/>
            </p:nvSpPr>
            <p:spPr bwMode="gray">
              <a:xfrm>
                <a:off x="631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 userDrawn="1"/>
            </p:nvSpPr>
            <p:spPr bwMode="gray">
              <a:xfrm>
                <a:off x="767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</p:grpSp>
        <p:sp>
          <p:nvSpPr>
            <p:cNvPr id="1084" name="Oval 60"/>
            <p:cNvSpPr>
              <a:spLocks noChangeArrowheads="1"/>
            </p:cNvSpPr>
            <p:nvPr userDrawn="1"/>
          </p:nvSpPr>
          <p:spPr bwMode="gray">
            <a:xfrm>
              <a:off x="3061" y="-41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85" name="Oval 61"/>
            <p:cNvSpPr>
              <a:spLocks noChangeArrowheads="1"/>
            </p:cNvSpPr>
            <p:nvPr userDrawn="1"/>
          </p:nvSpPr>
          <p:spPr bwMode="gray">
            <a:xfrm>
              <a:off x="3059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86" name="Oval 62"/>
            <p:cNvSpPr>
              <a:spLocks noChangeArrowheads="1"/>
            </p:cNvSpPr>
            <p:nvPr userDrawn="1"/>
          </p:nvSpPr>
          <p:spPr bwMode="gray">
            <a:xfrm>
              <a:off x="3349" y="-41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87" name="Oval 63"/>
            <p:cNvSpPr>
              <a:spLocks noChangeArrowheads="1"/>
            </p:cNvSpPr>
            <p:nvPr userDrawn="1"/>
          </p:nvSpPr>
          <p:spPr bwMode="gray">
            <a:xfrm>
              <a:off x="3349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88" name="Oval 64"/>
            <p:cNvSpPr>
              <a:spLocks noChangeArrowheads="1"/>
            </p:cNvSpPr>
            <p:nvPr userDrawn="1"/>
          </p:nvSpPr>
          <p:spPr bwMode="gray">
            <a:xfrm>
              <a:off x="3619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89" name="Oval 65"/>
            <p:cNvSpPr>
              <a:spLocks noChangeArrowheads="1"/>
            </p:cNvSpPr>
            <p:nvPr userDrawn="1"/>
          </p:nvSpPr>
          <p:spPr bwMode="gray">
            <a:xfrm>
              <a:off x="3755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0" name="Oval 66"/>
            <p:cNvSpPr>
              <a:spLocks noChangeArrowheads="1"/>
            </p:cNvSpPr>
            <p:nvPr userDrawn="1"/>
          </p:nvSpPr>
          <p:spPr bwMode="gray">
            <a:xfrm>
              <a:off x="3913" y="-27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1" name="Oval 67"/>
            <p:cNvSpPr>
              <a:spLocks noChangeArrowheads="1"/>
            </p:cNvSpPr>
            <p:nvPr userDrawn="1"/>
          </p:nvSpPr>
          <p:spPr bwMode="gray">
            <a:xfrm>
              <a:off x="3911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2" name="Oval 68"/>
            <p:cNvSpPr>
              <a:spLocks noChangeArrowheads="1"/>
            </p:cNvSpPr>
            <p:nvPr userDrawn="1"/>
          </p:nvSpPr>
          <p:spPr bwMode="gray">
            <a:xfrm>
              <a:off x="4201" y="-45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3" name="Oval 69"/>
            <p:cNvSpPr>
              <a:spLocks noChangeArrowheads="1"/>
            </p:cNvSpPr>
            <p:nvPr userDrawn="1"/>
          </p:nvSpPr>
          <p:spPr bwMode="gray">
            <a:xfrm>
              <a:off x="4201" y="-1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4" name="Oval 70"/>
            <p:cNvSpPr>
              <a:spLocks noChangeArrowheads="1"/>
            </p:cNvSpPr>
            <p:nvPr userDrawn="1"/>
          </p:nvSpPr>
          <p:spPr bwMode="gray">
            <a:xfrm>
              <a:off x="4471" y="-29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095" name="Oval 71"/>
            <p:cNvSpPr>
              <a:spLocks noChangeArrowheads="1"/>
            </p:cNvSpPr>
            <p:nvPr userDrawn="1"/>
          </p:nvSpPr>
          <p:spPr bwMode="gray">
            <a:xfrm>
              <a:off x="4607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grpSp>
          <p:nvGrpSpPr>
            <p:cNvPr id="1080" name="Group 72"/>
            <p:cNvGrpSpPr/>
            <p:nvPr userDrawn="1"/>
          </p:nvGrpSpPr>
          <p:grpSpPr bwMode="auto">
            <a:xfrm>
              <a:off x="3935" y="-638"/>
              <a:ext cx="1532" cy="635"/>
              <a:chOff x="-765" y="-1448"/>
              <a:chExt cx="1532" cy="2896"/>
            </a:xfrm>
          </p:grpSpPr>
          <p:sp>
            <p:nvSpPr>
              <p:cNvPr id="1097" name="Line 73"/>
              <p:cNvSpPr>
                <a:spLocks noChangeShapeType="1"/>
              </p:cNvSpPr>
              <p:nvPr userDrawn="1"/>
            </p:nvSpPr>
            <p:spPr bwMode="gray">
              <a:xfrm>
                <a:off x="-765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98" name="Line 74"/>
              <p:cNvSpPr>
                <a:spLocks noChangeShapeType="1"/>
              </p:cNvSpPr>
              <p:nvPr userDrawn="1"/>
            </p:nvSpPr>
            <p:spPr bwMode="gray">
              <a:xfrm>
                <a:off x="-614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099" name="Line 75"/>
              <p:cNvSpPr>
                <a:spLocks noChangeShapeType="1"/>
              </p:cNvSpPr>
              <p:nvPr userDrawn="1"/>
            </p:nvSpPr>
            <p:spPr bwMode="gray">
              <a:xfrm>
                <a:off x="-478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0" name="Line 76"/>
              <p:cNvSpPr>
                <a:spLocks noChangeShapeType="1"/>
              </p:cNvSpPr>
              <p:nvPr userDrawn="1"/>
            </p:nvSpPr>
            <p:spPr bwMode="gray">
              <a:xfrm>
                <a:off x="-342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1" name="Line 77"/>
              <p:cNvSpPr>
                <a:spLocks noChangeShapeType="1"/>
              </p:cNvSpPr>
              <p:nvPr userDrawn="1"/>
            </p:nvSpPr>
            <p:spPr bwMode="gray">
              <a:xfrm>
                <a:off x="-206" y="-1439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2" name="Line 78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3" name="Line 79"/>
              <p:cNvSpPr>
                <a:spLocks noChangeShapeType="1"/>
              </p:cNvSpPr>
              <p:nvPr userDrawn="1"/>
            </p:nvSpPr>
            <p:spPr bwMode="gray">
              <a:xfrm>
                <a:off x="72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4" name="Line 80"/>
              <p:cNvSpPr>
                <a:spLocks noChangeShapeType="1"/>
              </p:cNvSpPr>
              <p:nvPr userDrawn="1"/>
            </p:nvSpPr>
            <p:spPr bwMode="gray">
              <a:xfrm>
                <a:off x="223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5" name="Line 81"/>
              <p:cNvSpPr>
                <a:spLocks noChangeShapeType="1"/>
              </p:cNvSpPr>
              <p:nvPr userDrawn="1"/>
            </p:nvSpPr>
            <p:spPr bwMode="gray">
              <a:xfrm>
                <a:off x="359" y="-1443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6" name="Line 82"/>
              <p:cNvSpPr>
                <a:spLocks noChangeShapeType="1"/>
              </p:cNvSpPr>
              <p:nvPr userDrawn="1"/>
            </p:nvSpPr>
            <p:spPr bwMode="gray">
              <a:xfrm>
                <a:off x="495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7" name="Line 83"/>
              <p:cNvSpPr>
                <a:spLocks noChangeShapeType="1"/>
              </p:cNvSpPr>
              <p:nvPr userDrawn="1"/>
            </p:nvSpPr>
            <p:spPr bwMode="gray">
              <a:xfrm>
                <a:off x="631" y="-1439"/>
                <a:ext cx="0" cy="288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  <p:sp>
            <p:nvSpPr>
              <p:cNvPr id="1108" name="Line 84"/>
              <p:cNvSpPr>
                <a:spLocks noChangeShapeType="1"/>
              </p:cNvSpPr>
              <p:nvPr userDrawn="1"/>
            </p:nvSpPr>
            <p:spPr bwMode="gray">
              <a:xfrm>
                <a:off x="767" y="-1443"/>
                <a:ext cx="0" cy="288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+mn-ea"/>
                  <a:cs typeface="+mn-cs"/>
                </a:endParaRPr>
              </a:p>
            </p:txBody>
          </p:sp>
        </p:grpSp>
        <p:sp>
          <p:nvSpPr>
            <p:cNvPr id="1109" name="Oval 85"/>
            <p:cNvSpPr>
              <a:spLocks noChangeArrowheads="1"/>
            </p:cNvSpPr>
            <p:nvPr userDrawn="1"/>
          </p:nvSpPr>
          <p:spPr bwMode="gray">
            <a:xfrm>
              <a:off x="4750" y="-36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0" name="Oval 86"/>
            <p:cNvSpPr>
              <a:spLocks noChangeArrowheads="1"/>
            </p:cNvSpPr>
            <p:nvPr userDrawn="1"/>
          </p:nvSpPr>
          <p:spPr bwMode="gray">
            <a:xfrm>
              <a:off x="4748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1" name="Oval 87"/>
            <p:cNvSpPr>
              <a:spLocks noChangeArrowheads="1"/>
            </p:cNvSpPr>
            <p:nvPr userDrawn="1"/>
          </p:nvSpPr>
          <p:spPr bwMode="gray">
            <a:xfrm>
              <a:off x="5038" y="-42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2" name="Oval 88"/>
            <p:cNvSpPr>
              <a:spLocks noChangeArrowheads="1"/>
            </p:cNvSpPr>
            <p:nvPr userDrawn="1"/>
          </p:nvSpPr>
          <p:spPr bwMode="gray">
            <a:xfrm>
              <a:off x="5038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3" name="Oval 89"/>
            <p:cNvSpPr>
              <a:spLocks noChangeArrowheads="1"/>
            </p:cNvSpPr>
            <p:nvPr userDrawn="1"/>
          </p:nvSpPr>
          <p:spPr bwMode="gray">
            <a:xfrm>
              <a:off x="5308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4" name="Oval 90"/>
            <p:cNvSpPr>
              <a:spLocks noChangeArrowheads="1"/>
            </p:cNvSpPr>
            <p:nvPr userDrawn="1"/>
          </p:nvSpPr>
          <p:spPr bwMode="gray">
            <a:xfrm>
              <a:off x="5444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5" name="Oval 91"/>
            <p:cNvSpPr>
              <a:spLocks noChangeArrowheads="1"/>
            </p:cNvSpPr>
            <p:nvPr userDrawn="1"/>
          </p:nvSpPr>
          <p:spPr bwMode="gray">
            <a:xfrm>
              <a:off x="5580" y="-28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6" name="Oval 92"/>
            <p:cNvSpPr>
              <a:spLocks noChangeArrowheads="1"/>
            </p:cNvSpPr>
            <p:nvPr userDrawn="1"/>
          </p:nvSpPr>
          <p:spPr bwMode="gray">
            <a:xfrm>
              <a:off x="5578" y="-5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7" name="Oval 93"/>
            <p:cNvSpPr>
              <a:spLocks noChangeArrowheads="1"/>
            </p:cNvSpPr>
            <p:nvPr userDrawn="1"/>
          </p:nvSpPr>
          <p:spPr bwMode="gray">
            <a:xfrm>
              <a:off x="5868" y="-42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8" name="Oval 94"/>
            <p:cNvSpPr>
              <a:spLocks noChangeArrowheads="1"/>
            </p:cNvSpPr>
            <p:nvPr userDrawn="1"/>
          </p:nvSpPr>
          <p:spPr bwMode="gray">
            <a:xfrm>
              <a:off x="5868" y="-15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19" name="Oval 95"/>
            <p:cNvSpPr>
              <a:spLocks noChangeArrowheads="1"/>
            </p:cNvSpPr>
            <p:nvPr userDrawn="1"/>
          </p:nvSpPr>
          <p:spPr bwMode="gray">
            <a:xfrm>
              <a:off x="6138" y="-28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0" name="Line 96"/>
            <p:cNvSpPr>
              <a:spLocks noChangeShapeType="1"/>
            </p:cNvSpPr>
            <p:nvPr userDrawn="1"/>
          </p:nvSpPr>
          <p:spPr bwMode="gray">
            <a:xfrm>
              <a:off x="5602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1" name="Line 97"/>
            <p:cNvSpPr>
              <a:spLocks noChangeShapeType="1"/>
            </p:cNvSpPr>
            <p:nvPr userDrawn="1"/>
          </p:nvSpPr>
          <p:spPr bwMode="gray">
            <a:xfrm>
              <a:off x="5753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2" name="Line 98"/>
            <p:cNvSpPr>
              <a:spLocks noChangeShapeType="1"/>
            </p:cNvSpPr>
            <p:nvPr userDrawn="1"/>
          </p:nvSpPr>
          <p:spPr bwMode="gray">
            <a:xfrm>
              <a:off x="5889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3" name="Line 99"/>
            <p:cNvSpPr>
              <a:spLocks noChangeShapeType="1"/>
            </p:cNvSpPr>
            <p:nvPr userDrawn="1"/>
          </p:nvSpPr>
          <p:spPr bwMode="gray">
            <a:xfrm>
              <a:off x="6025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4" name="Line 100"/>
            <p:cNvSpPr>
              <a:spLocks noChangeShapeType="1"/>
            </p:cNvSpPr>
            <p:nvPr userDrawn="1"/>
          </p:nvSpPr>
          <p:spPr bwMode="gray">
            <a:xfrm>
              <a:off x="6161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5" name="Line 101"/>
            <p:cNvSpPr>
              <a:spLocks noChangeShapeType="1"/>
            </p:cNvSpPr>
            <p:nvPr userDrawn="1"/>
          </p:nvSpPr>
          <p:spPr bwMode="gray">
            <a:xfrm>
              <a:off x="476" y="-525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6" name="Line 102"/>
            <p:cNvSpPr>
              <a:spLocks noChangeShapeType="1"/>
            </p:cNvSpPr>
            <p:nvPr userDrawn="1"/>
          </p:nvSpPr>
          <p:spPr bwMode="gray">
            <a:xfrm>
              <a:off x="477" y="-389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7" name="Line 103"/>
            <p:cNvSpPr>
              <a:spLocks noChangeShapeType="1"/>
            </p:cNvSpPr>
            <p:nvPr userDrawn="1"/>
          </p:nvSpPr>
          <p:spPr bwMode="gray">
            <a:xfrm>
              <a:off x="478" y="-253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  <p:sp>
          <p:nvSpPr>
            <p:cNvPr id="1128" name="Line 104"/>
            <p:cNvSpPr>
              <a:spLocks noChangeShapeType="1"/>
            </p:cNvSpPr>
            <p:nvPr userDrawn="1"/>
          </p:nvSpPr>
          <p:spPr bwMode="gray">
            <a:xfrm>
              <a:off x="480" y="-126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  <a:cs typeface="+mn-cs"/>
              </a:endParaRPr>
            </a:p>
          </p:txBody>
        </p:sp>
      </p:grp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D0247108-C962-44EA-AF32-C5600802780E}" type="slidenum">
              <a:rPr lang="zh-CN" altLang="en-US"/>
            </a:fld>
            <a:endParaRPr lang="en-US" altLang="zh-CN"/>
          </a:p>
        </p:txBody>
      </p:sp>
      <p:sp>
        <p:nvSpPr>
          <p:cNvPr id="3" name="矩形 1"/>
          <p:cNvSpPr/>
          <p:nvPr userDrawn="1"/>
        </p:nvSpPr>
        <p:spPr>
          <a:xfrm>
            <a:off x="0" y="5373688"/>
            <a:ext cx="9178925" cy="1484312"/>
          </a:xfrm>
          <a:custGeom>
            <a:avLst/>
            <a:gdLst>
              <a:gd name="connsiteX0" fmla="*/ 0 w 9180512"/>
              <a:gd name="connsiteY0" fmla="*/ 0 h 1052736"/>
              <a:gd name="connsiteX1" fmla="*/ 9180512 w 9180512"/>
              <a:gd name="connsiteY1" fmla="*/ 0 h 1052736"/>
              <a:gd name="connsiteX2" fmla="*/ 9180512 w 9180512"/>
              <a:gd name="connsiteY2" fmla="*/ 1052736 h 1052736"/>
              <a:gd name="connsiteX3" fmla="*/ 0 w 9180512"/>
              <a:gd name="connsiteY3" fmla="*/ 1052736 h 1052736"/>
              <a:gd name="connsiteX4" fmla="*/ 0 w 9180512"/>
              <a:gd name="connsiteY4" fmla="*/ 0 h 1052736"/>
              <a:gd name="connsiteX0-1" fmla="*/ 9331 w 9180512"/>
              <a:gd name="connsiteY0-2" fmla="*/ 233265 h 1052736"/>
              <a:gd name="connsiteX1-3" fmla="*/ 9180512 w 9180512"/>
              <a:gd name="connsiteY1-4" fmla="*/ 0 h 1052736"/>
              <a:gd name="connsiteX2-5" fmla="*/ 9180512 w 9180512"/>
              <a:gd name="connsiteY2-6" fmla="*/ 1052736 h 1052736"/>
              <a:gd name="connsiteX3-7" fmla="*/ 0 w 9180512"/>
              <a:gd name="connsiteY3-8" fmla="*/ 1052736 h 1052736"/>
              <a:gd name="connsiteX4-9" fmla="*/ 9331 w 9180512"/>
              <a:gd name="connsiteY4-10" fmla="*/ 233265 h 1052736"/>
              <a:gd name="connsiteX0-11" fmla="*/ 9331 w 9180512"/>
              <a:gd name="connsiteY0-12" fmla="*/ 233265 h 1052736"/>
              <a:gd name="connsiteX1-13" fmla="*/ 2238536 w 9180512"/>
              <a:gd name="connsiteY1-14" fmla="*/ 436916 h 1052736"/>
              <a:gd name="connsiteX2-15" fmla="*/ 9180512 w 9180512"/>
              <a:gd name="connsiteY2-16" fmla="*/ 0 h 1052736"/>
              <a:gd name="connsiteX3-17" fmla="*/ 9180512 w 9180512"/>
              <a:gd name="connsiteY3-18" fmla="*/ 1052736 h 1052736"/>
              <a:gd name="connsiteX4-19" fmla="*/ 0 w 9180512"/>
              <a:gd name="connsiteY4-20" fmla="*/ 1052736 h 1052736"/>
              <a:gd name="connsiteX5" fmla="*/ 9331 w 9180512"/>
              <a:gd name="connsiteY5" fmla="*/ 233265 h 1052736"/>
              <a:gd name="connsiteX0-21" fmla="*/ 1 w 9180512"/>
              <a:gd name="connsiteY0-22" fmla="*/ 233265 h 1052736"/>
              <a:gd name="connsiteX1-23" fmla="*/ 2238536 w 9180512"/>
              <a:gd name="connsiteY1-24" fmla="*/ 436916 h 1052736"/>
              <a:gd name="connsiteX2-25" fmla="*/ 9180512 w 9180512"/>
              <a:gd name="connsiteY2-26" fmla="*/ 0 h 1052736"/>
              <a:gd name="connsiteX3-27" fmla="*/ 9180512 w 9180512"/>
              <a:gd name="connsiteY3-28" fmla="*/ 1052736 h 1052736"/>
              <a:gd name="connsiteX4-29" fmla="*/ 0 w 9180512"/>
              <a:gd name="connsiteY4-30" fmla="*/ 1052736 h 1052736"/>
              <a:gd name="connsiteX5-31" fmla="*/ 1 w 9180512"/>
              <a:gd name="connsiteY5-32" fmla="*/ 233265 h 1052736"/>
              <a:gd name="connsiteX0-33" fmla="*/ 1 w 9180512"/>
              <a:gd name="connsiteY0-34" fmla="*/ 233265 h 1052736"/>
              <a:gd name="connsiteX1-35" fmla="*/ 2238536 w 9180512"/>
              <a:gd name="connsiteY1-36" fmla="*/ 436916 h 1052736"/>
              <a:gd name="connsiteX2-37" fmla="*/ 9180512 w 9180512"/>
              <a:gd name="connsiteY2-38" fmla="*/ 0 h 1052736"/>
              <a:gd name="connsiteX3-39" fmla="*/ 9180512 w 9180512"/>
              <a:gd name="connsiteY3-40" fmla="*/ 1052736 h 1052736"/>
              <a:gd name="connsiteX4-41" fmla="*/ 0 w 9180512"/>
              <a:gd name="connsiteY4-42" fmla="*/ 1052736 h 1052736"/>
              <a:gd name="connsiteX5-43" fmla="*/ 1 w 9180512"/>
              <a:gd name="connsiteY5-44" fmla="*/ 233265 h 1052736"/>
              <a:gd name="connsiteX0-45" fmla="*/ 1 w 9180512"/>
              <a:gd name="connsiteY0-46" fmla="*/ 233265 h 1052736"/>
              <a:gd name="connsiteX1-47" fmla="*/ 2294520 w 9180512"/>
              <a:gd name="connsiteY1-48" fmla="*/ 539552 h 1052736"/>
              <a:gd name="connsiteX2-49" fmla="*/ 9180512 w 9180512"/>
              <a:gd name="connsiteY2-50" fmla="*/ 0 h 1052736"/>
              <a:gd name="connsiteX3-51" fmla="*/ 9180512 w 9180512"/>
              <a:gd name="connsiteY3-52" fmla="*/ 1052736 h 1052736"/>
              <a:gd name="connsiteX4-53" fmla="*/ 0 w 9180512"/>
              <a:gd name="connsiteY4-54" fmla="*/ 1052736 h 1052736"/>
              <a:gd name="connsiteX5-55" fmla="*/ 1 w 9180512"/>
              <a:gd name="connsiteY5-56" fmla="*/ 233265 h 1052736"/>
              <a:gd name="connsiteX0-57" fmla="*/ 1 w 9180512"/>
              <a:gd name="connsiteY0-58" fmla="*/ 233265 h 1052736"/>
              <a:gd name="connsiteX1-59" fmla="*/ 2294520 w 9180512"/>
              <a:gd name="connsiteY1-60" fmla="*/ 539552 h 1052736"/>
              <a:gd name="connsiteX2-61" fmla="*/ 9180512 w 9180512"/>
              <a:gd name="connsiteY2-62" fmla="*/ 0 h 1052736"/>
              <a:gd name="connsiteX3-63" fmla="*/ 9180512 w 9180512"/>
              <a:gd name="connsiteY3-64" fmla="*/ 1052736 h 1052736"/>
              <a:gd name="connsiteX4-65" fmla="*/ 0 w 9180512"/>
              <a:gd name="connsiteY4-66" fmla="*/ 1052736 h 1052736"/>
              <a:gd name="connsiteX5-67" fmla="*/ 1 w 9180512"/>
              <a:gd name="connsiteY5-68" fmla="*/ 233265 h 1052736"/>
              <a:gd name="connsiteX0-69" fmla="*/ 1 w 9180512"/>
              <a:gd name="connsiteY0-70" fmla="*/ 233265 h 1052736"/>
              <a:gd name="connsiteX1-71" fmla="*/ 2294520 w 9180512"/>
              <a:gd name="connsiteY1-72" fmla="*/ 539552 h 1052736"/>
              <a:gd name="connsiteX2-73" fmla="*/ 9180512 w 9180512"/>
              <a:gd name="connsiteY2-74" fmla="*/ 0 h 1052736"/>
              <a:gd name="connsiteX3-75" fmla="*/ 9180512 w 9180512"/>
              <a:gd name="connsiteY3-76" fmla="*/ 1052736 h 1052736"/>
              <a:gd name="connsiteX4-77" fmla="*/ 0 w 9180512"/>
              <a:gd name="connsiteY4-78" fmla="*/ 1052736 h 1052736"/>
              <a:gd name="connsiteX5-79" fmla="*/ 1 w 9180512"/>
              <a:gd name="connsiteY5-80" fmla="*/ 233265 h 1052736"/>
              <a:gd name="connsiteX0-81" fmla="*/ 1 w 9180512"/>
              <a:gd name="connsiteY0-82" fmla="*/ 233265 h 1052736"/>
              <a:gd name="connsiteX1-83" fmla="*/ 2294520 w 9180512"/>
              <a:gd name="connsiteY1-84" fmla="*/ 539552 h 1052736"/>
              <a:gd name="connsiteX2-85" fmla="*/ 9180512 w 9180512"/>
              <a:gd name="connsiteY2-86" fmla="*/ 0 h 1052736"/>
              <a:gd name="connsiteX3-87" fmla="*/ 9180512 w 9180512"/>
              <a:gd name="connsiteY3-88" fmla="*/ 1052736 h 1052736"/>
              <a:gd name="connsiteX4-89" fmla="*/ 0 w 9180512"/>
              <a:gd name="connsiteY4-90" fmla="*/ 1052736 h 1052736"/>
              <a:gd name="connsiteX5-91" fmla="*/ 1 w 9180512"/>
              <a:gd name="connsiteY5-92" fmla="*/ 233265 h 1052736"/>
              <a:gd name="connsiteX0-93" fmla="*/ 1 w 9180512"/>
              <a:gd name="connsiteY0-94" fmla="*/ 233265 h 1052736"/>
              <a:gd name="connsiteX1-95" fmla="*/ 2593100 w 9180512"/>
              <a:gd name="connsiteY1-96" fmla="*/ 586205 h 1052736"/>
              <a:gd name="connsiteX2-97" fmla="*/ 9180512 w 9180512"/>
              <a:gd name="connsiteY2-98" fmla="*/ 0 h 1052736"/>
              <a:gd name="connsiteX3-99" fmla="*/ 9180512 w 9180512"/>
              <a:gd name="connsiteY3-100" fmla="*/ 1052736 h 1052736"/>
              <a:gd name="connsiteX4-101" fmla="*/ 0 w 9180512"/>
              <a:gd name="connsiteY4-102" fmla="*/ 1052736 h 1052736"/>
              <a:gd name="connsiteX5-103" fmla="*/ 1 w 9180512"/>
              <a:gd name="connsiteY5-104" fmla="*/ 233265 h 1052736"/>
              <a:gd name="connsiteX0-105" fmla="*/ 1 w 9180512"/>
              <a:gd name="connsiteY0-106" fmla="*/ 233265 h 1052736"/>
              <a:gd name="connsiteX1-107" fmla="*/ 2593100 w 9180512"/>
              <a:gd name="connsiteY1-108" fmla="*/ 586205 h 1052736"/>
              <a:gd name="connsiteX2-109" fmla="*/ 9180512 w 9180512"/>
              <a:gd name="connsiteY2-110" fmla="*/ 0 h 1052736"/>
              <a:gd name="connsiteX3-111" fmla="*/ 9180512 w 9180512"/>
              <a:gd name="connsiteY3-112" fmla="*/ 1052736 h 1052736"/>
              <a:gd name="connsiteX4-113" fmla="*/ 0 w 9180512"/>
              <a:gd name="connsiteY4-114" fmla="*/ 1052736 h 1052736"/>
              <a:gd name="connsiteX5-115" fmla="*/ 1 w 9180512"/>
              <a:gd name="connsiteY5-116" fmla="*/ 233265 h 1052736"/>
              <a:gd name="connsiteX0-117" fmla="*/ 1 w 9180512"/>
              <a:gd name="connsiteY0-118" fmla="*/ 279261 h 1098732"/>
              <a:gd name="connsiteX1-119" fmla="*/ 9180512 w 9180512"/>
              <a:gd name="connsiteY1-120" fmla="*/ 45996 h 1098732"/>
              <a:gd name="connsiteX2-121" fmla="*/ 9180512 w 9180512"/>
              <a:gd name="connsiteY2-122" fmla="*/ 1098732 h 1098732"/>
              <a:gd name="connsiteX3-123" fmla="*/ 0 w 9180512"/>
              <a:gd name="connsiteY3-124" fmla="*/ 1098732 h 1098732"/>
              <a:gd name="connsiteX4-125" fmla="*/ 1 w 9180512"/>
              <a:gd name="connsiteY4-126" fmla="*/ 279261 h 1098732"/>
              <a:gd name="connsiteX0-127" fmla="*/ 1 w 9180512"/>
              <a:gd name="connsiteY0-128" fmla="*/ 246403 h 1065874"/>
              <a:gd name="connsiteX1-129" fmla="*/ 9180512 w 9180512"/>
              <a:gd name="connsiteY1-130" fmla="*/ 13138 h 1065874"/>
              <a:gd name="connsiteX2-131" fmla="*/ 9180512 w 9180512"/>
              <a:gd name="connsiteY2-132" fmla="*/ 1065874 h 1065874"/>
              <a:gd name="connsiteX3-133" fmla="*/ 0 w 9180512"/>
              <a:gd name="connsiteY3-134" fmla="*/ 1065874 h 1065874"/>
              <a:gd name="connsiteX4-135" fmla="*/ 1 w 9180512"/>
              <a:gd name="connsiteY4-136" fmla="*/ 246403 h 1065874"/>
              <a:gd name="connsiteX0-137" fmla="*/ 1 w 9180512"/>
              <a:gd name="connsiteY0-138" fmla="*/ 233265 h 1052736"/>
              <a:gd name="connsiteX1-139" fmla="*/ 9180512 w 9180512"/>
              <a:gd name="connsiteY1-140" fmla="*/ 0 h 1052736"/>
              <a:gd name="connsiteX2-141" fmla="*/ 9180512 w 9180512"/>
              <a:gd name="connsiteY2-142" fmla="*/ 1052736 h 1052736"/>
              <a:gd name="connsiteX3-143" fmla="*/ 0 w 9180512"/>
              <a:gd name="connsiteY3-144" fmla="*/ 1052736 h 1052736"/>
              <a:gd name="connsiteX4-145" fmla="*/ 1 w 9180512"/>
              <a:gd name="connsiteY4-146" fmla="*/ 233265 h 1052736"/>
              <a:gd name="connsiteX0-147" fmla="*/ 1 w 9180512"/>
              <a:gd name="connsiteY0-148" fmla="*/ 233265 h 1052736"/>
              <a:gd name="connsiteX1-149" fmla="*/ 9180512 w 9180512"/>
              <a:gd name="connsiteY1-150" fmla="*/ 0 h 1052736"/>
              <a:gd name="connsiteX2-151" fmla="*/ 9180512 w 9180512"/>
              <a:gd name="connsiteY2-152" fmla="*/ 1052736 h 1052736"/>
              <a:gd name="connsiteX3-153" fmla="*/ 0 w 9180512"/>
              <a:gd name="connsiteY3-154" fmla="*/ 1052736 h 1052736"/>
              <a:gd name="connsiteX4-155" fmla="*/ 1 w 9180512"/>
              <a:gd name="connsiteY4-156" fmla="*/ 233265 h 1052736"/>
              <a:gd name="connsiteX0-157" fmla="*/ 1 w 9180512"/>
              <a:gd name="connsiteY0-158" fmla="*/ 233265 h 1052736"/>
              <a:gd name="connsiteX1-159" fmla="*/ 9180512 w 9180512"/>
              <a:gd name="connsiteY1-160" fmla="*/ 0 h 1052736"/>
              <a:gd name="connsiteX2-161" fmla="*/ 9180512 w 9180512"/>
              <a:gd name="connsiteY2-162" fmla="*/ 1052736 h 1052736"/>
              <a:gd name="connsiteX3-163" fmla="*/ 0 w 9180512"/>
              <a:gd name="connsiteY3-164" fmla="*/ 1052736 h 1052736"/>
              <a:gd name="connsiteX4-165" fmla="*/ 1 w 9180512"/>
              <a:gd name="connsiteY4-166" fmla="*/ 233265 h 1052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80512" h="1052736">
                <a:moveTo>
                  <a:pt x="1" y="233265"/>
                </a:moveTo>
                <a:cubicBezTo>
                  <a:pt x="3181604" y="850911"/>
                  <a:pt x="5868281" y="744400"/>
                  <a:pt x="9180512" y="0"/>
                </a:cubicBezTo>
                <a:lnTo>
                  <a:pt x="9180512" y="1052736"/>
                </a:lnTo>
                <a:lnTo>
                  <a:pt x="0" y="1052736"/>
                </a:lnTo>
                <a:cubicBezTo>
                  <a:pt x="0" y="779579"/>
                  <a:pt x="1" y="506422"/>
                  <a:pt x="1" y="233265"/>
                </a:cubicBezTo>
                <a:close/>
              </a:path>
            </a:pathLst>
          </a:custGeom>
          <a:gradFill>
            <a:gsLst>
              <a:gs pos="87000">
                <a:srgbClr val="148490"/>
              </a:gs>
              <a:gs pos="0">
                <a:srgbClr val="1FB79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4" name="矩形 2"/>
          <p:cNvSpPr/>
          <p:nvPr userDrawn="1"/>
        </p:nvSpPr>
        <p:spPr>
          <a:xfrm>
            <a:off x="0" y="5818188"/>
            <a:ext cx="9197975" cy="1039812"/>
          </a:xfrm>
          <a:custGeom>
            <a:avLst/>
            <a:gdLst>
              <a:gd name="connsiteX0" fmla="*/ 0 w 9198768"/>
              <a:gd name="connsiteY0" fmla="*/ 0 h 908720"/>
              <a:gd name="connsiteX1" fmla="*/ 9198768 w 9198768"/>
              <a:gd name="connsiteY1" fmla="*/ 0 h 908720"/>
              <a:gd name="connsiteX2" fmla="*/ 9198768 w 9198768"/>
              <a:gd name="connsiteY2" fmla="*/ 908720 h 908720"/>
              <a:gd name="connsiteX3" fmla="*/ 0 w 9198768"/>
              <a:gd name="connsiteY3" fmla="*/ 908720 h 908720"/>
              <a:gd name="connsiteX4" fmla="*/ 0 w 9198768"/>
              <a:gd name="connsiteY4" fmla="*/ 0 h 908720"/>
              <a:gd name="connsiteX0-1" fmla="*/ 0 w 9198768"/>
              <a:gd name="connsiteY0-2" fmla="*/ 0 h 908720"/>
              <a:gd name="connsiteX1-3" fmla="*/ 9189438 w 9198768"/>
              <a:gd name="connsiteY1-4" fmla="*/ 410547 h 908720"/>
              <a:gd name="connsiteX2-5" fmla="*/ 9198768 w 9198768"/>
              <a:gd name="connsiteY2-6" fmla="*/ 908720 h 908720"/>
              <a:gd name="connsiteX3-7" fmla="*/ 0 w 9198768"/>
              <a:gd name="connsiteY3-8" fmla="*/ 908720 h 908720"/>
              <a:gd name="connsiteX4-9" fmla="*/ 0 w 9198768"/>
              <a:gd name="connsiteY4-10" fmla="*/ 0 h 908720"/>
              <a:gd name="connsiteX0-11" fmla="*/ 0 w 9198768"/>
              <a:gd name="connsiteY0-12" fmla="*/ 0 h 908720"/>
              <a:gd name="connsiteX1-13" fmla="*/ 9189438 w 9198768"/>
              <a:gd name="connsiteY1-14" fmla="*/ 410547 h 908720"/>
              <a:gd name="connsiteX2-15" fmla="*/ 9198768 w 9198768"/>
              <a:gd name="connsiteY2-16" fmla="*/ 908720 h 908720"/>
              <a:gd name="connsiteX3-17" fmla="*/ 0 w 9198768"/>
              <a:gd name="connsiteY3-18" fmla="*/ 908720 h 908720"/>
              <a:gd name="connsiteX4-19" fmla="*/ 0 w 9198768"/>
              <a:gd name="connsiteY4-20" fmla="*/ 0 h 908720"/>
              <a:gd name="connsiteX0-21" fmla="*/ 0 w 9198768"/>
              <a:gd name="connsiteY0-22" fmla="*/ 0 h 908720"/>
              <a:gd name="connsiteX1-23" fmla="*/ 9189438 w 9198768"/>
              <a:gd name="connsiteY1-24" fmla="*/ 410547 h 908720"/>
              <a:gd name="connsiteX2-25" fmla="*/ 9198768 w 9198768"/>
              <a:gd name="connsiteY2-26" fmla="*/ 908720 h 908720"/>
              <a:gd name="connsiteX3-27" fmla="*/ 0 w 9198768"/>
              <a:gd name="connsiteY3-28" fmla="*/ 908720 h 908720"/>
              <a:gd name="connsiteX4-29" fmla="*/ 0 w 9198768"/>
              <a:gd name="connsiteY4-30" fmla="*/ 0 h 908720"/>
              <a:gd name="connsiteX0-31" fmla="*/ 0 w 9198768"/>
              <a:gd name="connsiteY0-32" fmla="*/ 0 h 908720"/>
              <a:gd name="connsiteX1-33" fmla="*/ 9189438 w 9198768"/>
              <a:gd name="connsiteY1-34" fmla="*/ 410547 h 908720"/>
              <a:gd name="connsiteX2-35" fmla="*/ 9198768 w 9198768"/>
              <a:gd name="connsiteY2-36" fmla="*/ 908720 h 908720"/>
              <a:gd name="connsiteX3-37" fmla="*/ 0 w 9198768"/>
              <a:gd name="connsiteY3-38" fmla="*/ 908720 h 908720"/>
              <a:gd name="connsiteX4-39" fmla="*/ 0 w 9198768"/>
              <a:gd name="connsiteY4-40" fmla="*/ 0 h 908720"/>
              <a:gd name="connsiteX0-41" fmla="*/ 0 w 9198768"/>
              <a:gd name="connsiteY0-42" fmla="*/ 0 h 1039349"/>
              <a:gd name="connsiteX1-43" fmla="*/ 9189438 w 9198768"/>
              <a:gd name="connsiteY1-44" fmla="*/ 541176 h 1039349"/>
              <a:gd name="connsiteX2-45" fmla="*/ 9198768 w 9198768"/>
              <a:gd name="connsiteY2-46" fmla="*/ 1039349 h 1039349"/>
              <a:gd name="connsiteX3-47" fmla="*/ 0 w 9198768"/>
              <a:gd name="connsiteY3-48" fmla="*/ 1039349 h 1039349"/>
              <a:gd name="connsiteX4-49" fmla="*/ 0 w 9198768"/>
              <a:gd name="connsiteY4-50" fmla="*/ 0 h 10393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98768" h="1039349">
                <a:moveTo>
                  <a:pt x="0" y="0"/>
                </a:moveTo>
                <a:cubicBezTo>
                  <a:pt x="3184444" y="845976"/>
                  <a:pt x="6135622" y="1076131"/>
                  <a:pt x="9189438" y="541176"/>
                </a:cubicBezTo>
                <a:lnTo>
                  <a:pt x="9198768" y="1039349"/>
                </a:lnTo>
                <a:lnTo>
                  <a:pt x="0" y="103934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C5CE"/>
              </a:gs>
              <a:gs pos="100000">
                <a:srgbClr val="18C5CE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pic>
        <p:nvPicPr>
          <p:cNvPr id="1032" name="图片 13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6426200"/>
            <a:ext cx="22367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 userDrawn="1"/>
        </p:nvSpPr>
        <p:spPr>
          <a:xfrm>
            <a:off x="6351" y="6350"/>
            <a:ext cx="9217024" cy="836613"/>
          </a:xfrm>
          <a:prstGeom prst="rect">
            <a:avLst/>
          </a:prstGeom>
          <a:gradFill>
            <a:gsLst>
              <a:gs pos="40000">
                <a:srgbClr val="108086">
                  <a:alpha val="50000"/>
                </a:srgbClr>
              </a:gs>
              <a:gs pos="0">
                <a:srgbClr val="108086">
                  <a:alpha val="80000"/>
                </a:srgbClr>
              </a:gs>
              <a:gs pos="100000">
                <a:srgbClr val="108086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  <p:sp>
        <p:nvSpPr>
          <p:cNvPr id="11" name="矩形 12"/>
          <p:cNvSpPr/>
          <p:nvPr userDrawn="1"/>
        </p:nvSpPr>
        <p:spPr>
          <a:xfrm>
            <a:off x="1258888" y="1484313"/>
            <a:ext cx="6367462" cy="4248150"/>
          </a:xfrm>
          <a:prstGeom prst="rect">
            <a:avLst/>
          </a:prstGeom>
          <a:blipFill dpi="0" rotWithShape="1">
            <a:blip r:embed="rId16">
              <a:alphaModFix amt="70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仿宋_GB2312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b="1">
          <a:solidFill>
            <a:schemeClr val="tx1"/>
          </a:solidFill>
          <a:latin typeface="+mn-lt"/>
          <a:ea typeface="+mn-ea"/>
          <a:cs typeface="仿宋_GB2312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400" b="1">
          <a:solidFill>
            <a:schemeClr val="tx1"/>
          </a:solidFill>
          <a:latin typeface="+mn-lt"/>
          <a:ea typeface="+mn-ea"/>
          <a:cs typeface="仿宋_GB2312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仿宋_GB2312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仿宋_GB2312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113" y="692150"/>
            <a:ext cx="754697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  <a:sym typeface="+mn-ea"/>
              </a:rPr>
              <a:t>项目五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宋体" panose="02010600030101010101" pitchFamily="2" charset="-122"/>
                <a:cs typeface="+mn-cs"/>
                <a:sym typeface="+mn-ea"/>
              </a:rPr>
              <a:t>复杂零部件加工与自动编程</a:t>
            </a:r>
            <a:r>
              <a:rPr lang="zh-CN" altLang="en-US" sz="1400" b="0"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lang="zh-CN" altLang="en-US" sz="1400" b="0"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755650" y="1628775"/>
            <a:ext cx="6983413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125730">
              <a:lnSpc>
                <a:spcPts val="2400"/>
              </a:lnSpc>
              <a:tabLst>
                <a:tab pos="4051300" algn="l"/>
              </a:tabLst>
            </a:pPr>
            <a:r>
              <a:rPr lang="zh-CN" altLang="en-US" sz="2800">
                <a:solidFill>
                  <a:srgbClr val="000000"/>
                </a:solidFill>
                <a:ea typeface="宋体" panose="02010600030101010101" pitchFamily="2" charset="-122"/>
              </a:rPr>
              <a:t>模块</a:t>
            </a:r>
            <a:r>
              <a:rPr lang="en-US" altLang="zh-CN" sz="2800">
                <a:solidFill>
                  <a:srgbClr val="000000"/>
                </a:solidFill>
                <a:ea typeface="宋体" panose="02010600030101010101" pitchFamily="2" charset="-122"/>
              </a:rPr>
              <a:t>5</a:t>
            </a:r>
            <a:r>
              <a:rPr lang="zh-CN" altLang="zh-CN" sz="280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en-US" altLang="zh-CN" sz="280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竞赛组件车削</a:t>
            </a:r>
            <a:r>
              <a:rPr lang="zh-CN" altLang="en-US"/>
              <a:t> </a:t>
            </a:r>
            <a:endParaRPr lang="zh-CN" altLang="zh-CN"/>
          </a:p>
        </p:txBody>
      </p:sp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971550" y="2565400"/>
            <a:ext cx="51847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ea typeface="宋体" panose="02010600030101010101" pitchFamily="2" charset="-122"/>
              </a:rPr>
              <a:t>5.3.1  </a:t>
            </a:r>
            <a:r>
              <a:rPr lang="zh-CN" altLang="en-US" sz="2800">
                <a:solidFill>
                  <a:srgbClr val="000000"/>
                </a:solidFill>
                <a:ea typeface="宋体" panose="02010600030101010101" pitchFamily="2" charset="-122"/>
              </a:rPr>
              <a:t>竞赛组件车削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65"/>
          <p:cNvSpPr txBox="1">
            <a:spLocks noChangeArrowheads="1"/>
          </p:cNvSpPr>
          <p:nvPr/>
        </p:nvSpPr>
        <p:spPr bwMode="auto">
          <a:xfrm>
            <a:off x="755650" y="692150"/>
            <a:ext cx="6840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决策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1.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工艺过程卡编制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7650" name="Picture 466" descr="Snap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1268413"/>
            <a:ext cx="66944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8" descr="Snap4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0788" y="1285875"/>
            <a:ext cx="67040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29"/>
          <p:cNvSpPr txBox="1">
            <a:spLocks noChangeArrowheads="1"/>
          </p:cNvSpPr>
          <p:nvPr/>
        </p:nvSpPr>
        <p:spPr bwMode="auto">
          <a:xfrm>
            <a:off x="1403350" y="1052513"/>
            <a:ext cx="1584325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 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5.3.3</a:t>
            </a:r>
            <a:endParaRPr lang="en-US" altLang="zh-CN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008" descr="Snap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125538"/>
            <a:ext cx="6761162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1009"/>
          <p:cNvSpPr txBox="1">
            <a:spLocks noChangeArrowheads="1"/>
          </p:cNvSpPr>
          <p:nvPr/>
        </p:nvSpPr>
        <p:spPr bwMode="auto">
          <a:xfrm>
            <a:off x="1042988" y="692150"/>
            <a:ext cx="25923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2.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工序卡编制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6"/>
          <p:cNvSpPr>
            <a:spLocks noChangeArrowheads="1"/>
          </p:cNvSpPr>
          <p:nvPr/>
        </p:nvSpPr>
        <p:spPr bwMode="auto">
          <a:xfrm>
            <a:off x="539750" y="620713"/>
            <a:ext cx="11049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22" name="Text Box 36"/>
          <p:cNvSpPr txBox="1">
            <a:spLocks noChangeArrowheads="1"/>
          </p:cNvSpPr>
          <p:nvPr/>
        </p:nvSpPr>
        <p:spPr bwMode="auto">
          <a:xfrm>
            <a:off x="684213" y="981075"/>
            <a:ext cx="5329237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实施步骤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）程序编制与录入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竞赛组合件的参考程序如表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23" name="Text Box 37"/>
          <p:cNvSpPr txBox="1">
            <a:spLocks noChangeArrowheads="1"/>
          </p:cNvSpPr>
          <p:nvPr/>
        </p:nvSpPr>
        <p:spPr bwMode="auto">
          <a:xfrm>
            <a:off x="1116013" y="1916113"/>
            <a:ext cx="6553200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   表</a:t>
            </a:r>
            <a:r>
              <a:rPr lang="en-US" altLang="zh-CN" sz="1200" b="0">
                <a:solidFill>
                  <a:srgbClr val="000000"/>
                </a:solidFill>
              </a:rPr>
              <a:t>5.3.5                                                   </a:t>
            </a:r>
            <a:r>
              <a:rPr lang="zh-CN" altLang="en-US" sz="1200" b="0">
                <a:solidFill>
                  <a:srgbClr val="000000"/>
                </a:solidFill>
              </a:rPr>
              <a:t>参考程序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  <p:graphicFrame>
        <p:nvGraphicFramePr>
          <p:cNvPr id="176213" name="Group 85"/>
          <p:cNvGraphicFramePr>
            <a:graphicFrameLocks noGrp="1"/>
          </p:cNvGraphicFramePr>
          <p:nvPr>
            <p:ph/>
          </p:nvPr>
        </p:nvGraphicFramePr>
        <p:xfrm>
          <a:off x="971550" y="2276475"/>
          <a:ext cx="7345363" cy="3538538"/>
        </p:xfrm>
        <a:graphic>
          <a:graphicData uri="http://schemas.openxmlformats.org/drawingml/2006/table">
            <a:tbl>
              <a:tblPr/>
              <a:tblGrid>
                <a:gridCol w="2376488"/>
                <a:gridCol w="2519362"/>
                <a:gridCol w="2449513"/>
              </a:tblGrid>
              <a:tr h="647700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车削件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T0101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硬质合金外圆粗车尖刀；                  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T0202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硬质合金外圆精车尖刀；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T0303 — 90º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硬质合金内孔车刀；                    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T0404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硬质合金切槽刀，刀头宽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2890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</a:t>
                      </a:r>
                      <a:r>
                        <a:rPr kumimoji="0" lang="pl-PL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G98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M03 S400 T0303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X22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G71 U1 R1 F80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G71 P60 Q120 U-0.3 W0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G00 X33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G01 Z0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N80 X32 W-0.5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N90 Z-15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N100 X27.8 Z-36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N110 X25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N120 Z-52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N130 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N140 M03S 600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N150 X60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N160 G73 U8.5 W0 R10 F120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N170 G73 P180 Q260 U0.5 W0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N180 G0 X36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N190 G01 Z0 F50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N200 G02 X40.87 W-5.39 R8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N210 G03 X48 Z-15.4 9R15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N220 X41.33 W-9.43 R15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N230 G02 X36 W-7.54 R12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N240 G01 Z-40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N250 X31 W-2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N260 Z-54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N270 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N280 M03 S700 T0202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N290 X60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N300 G70 P180 Q260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N310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N320 M03 S500 T0303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N330 X22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N340 G70 P60 Q120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N350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N360 M03 S300 T0404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N370 X50 Z-43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N380 X38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N390 G01 X31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N400 G0 X38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N410 Z-53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N420 G01 X24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N430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N440 M30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733" name="Group 61"/>
          <p:cNvGraphicFramePr>
            <a:graphicFrameLocks noGrp="1"/>
          </p:cNvGraphicFramePr>
          <p:nvPr>
            <p:ph/>
          </p:nvPr>
        </p:nvGraphicFramePr>
        <p:xfrm>
          <a:off x="611188" y="1052513"/>
          <a:ext cx="7991475" cy="5018087"/>
        </p:xfrm>
        <a:graphic>
          <a:graphicData uri="http://schemas.openxmlformats.org/drawingml/2006/table">
            <a:tbl>
              <a:tblPr/>
              <a:tblGrid>
                <a:gridCol w="2735262"/>
                <a:gridCol w="2665413"/>
                <a:gridCol w="2590800"/>
              </a:tblGrid>
              <a:tr h="7207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39920" algn="l"/>
                        </a:tabLst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车削件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（左端）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3992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T0101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硬质合金外圆弧粗车尖刀；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3992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T0202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硬质合金外圆弧精车尖刀。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车削件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（右端）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T0101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硬质合金外圆弧粗车尖刀； 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T0202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硬质合金外圆弧精车尖刀；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T0303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硬质合金切槽刀，刀头宽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3mm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T0404 — 60º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硬质合螺纹车刀。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9751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</a:t>
                      </a:r>
                      <a:r>
                        <a:rPr kumimoji="0" lang="pl-PL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G98 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G00 X100 Z50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M03 S600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G71 U1.5 R1 F150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G71 P60 Q160 U0.5 W0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G0 X31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G01 Z0 F50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N80 X33 Z-1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N90 Z-15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N100 X36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N110 X38 W-1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N120 Z-19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N130 G02 X42 W-3 R3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N140 G01 X46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N150 X48 W-1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N160 Z-33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N170 G00 X100 Z50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N180 M03 S800 T0202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N190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N200 G70 P60 Q160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N210 G0 X100 Z50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N220 M30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G98</a:t>
                      </a:r>
                      <a:r>
                        <a:rPr kumimoji="0" lang="pl-PL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G00 X180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M03 S600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X60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G73 U14.5 W0 R20 F150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G73 P60 Q220 U0.5 W0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G0 X18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G01 Z0 F50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N80 X24 W-1.5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N90 Z-19.5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N100 X21 W-1.5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N110 Z-25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N120 X23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N130 X25 W-1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N140 Z-53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N150 X28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N160 X32 W-20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N170 Z-88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N180 X36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N190 G02 X46 W-6.25 R8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N200 G01 Z-100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N210 X46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N220 X49 W-1.5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N230 G00 X180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N240 M03 S800 T0202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N250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N260 G70 P60 Q220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N270 G0 X180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N280 M03 S700 T0404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N290 X28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N300 G92 X23 Z-27 F2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N310 X22.2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N320 X21.8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N330 X21.6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N340 G0 X180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N350 M30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58" name="Text Box 54"/>
          <p:cNvSpPr txBox="1">
            <a:spLocks noChangeArrowheads="1"/>
          </p:cNvSpPr>
          <p:nvPr/>
        </p:nvSpPr>
        <p:spPr bwMode="auto">
          <a:xfrm>
            <a:off x="900113" y="692150"/>
            <a:ext cx="1944687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</a:rPr>
              <a:t>5.3.5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6" name="Group 46"/>
          <p:cNvGraphicFramePr>
            <a:graphicFrameLocks noGrp="1"/>
          </p:cNvGraphicFramePr>
          <p:nvPr>
            <p:ph/>
          </p:nvPr>
        </p:nvGraphicFramePr>
        <p:xfrm>
          <a:off x="1258888" y="1052513"/>
          <a:ext cx="6707187" cy="4810125"/>
        </p:xfrm>
        <a:graphic>
          <a:graphicData uri="http://schemas.openxmlformats.org/drawingml/2006/table">
            <a:tbl>
              <a:tblPr/>
              <a:tblGrid>
                <a:gridCol w="3322637"/>
                <a:gridCol w="3384550"/>
              </a:tblGrid>
              <a:tr h="850900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车削件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（右端）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T0101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硬质合金外圆弧粗车尖刀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T0202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硬质合金外圆弧精车尖刀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T0303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硬质合金切槽刀，刀头宽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en-U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9592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；（主程序）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G98</a:t>
                      </a:r>
                      <a:r>
                        <a:rPr kumimoji="0" lang="pl-PL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M03 S600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G90 X48.5 Z-30 F120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G0 X46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G01 Z0 F50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X48 W-1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N80 Z-30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N90 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N100 M03 S300 T0303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N110 X50 Z-7.7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N120 M98 P4305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N130 G0 X50 Z-15.7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N140 M98 P4305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N150 G0 X50 Z-23.7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N160 M98 P4305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N170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N180 M03 S400 T0404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N190 G0 X50 Z-8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N200 M98 P4306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pt-BR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N210 G0 X50 Z-16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N220 M98 P4306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N230 G0 X50 Z-24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N240 M98 P4306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N250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N260 M30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pt-BR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；（子程序）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G75R1 F20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G75 X40.2 W0.4 P2000 Q1200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M99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pt-BR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；（子程序）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G1 X40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W0.6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X49 F200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W0.4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X40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X50 W-0.3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F200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M99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pt-BR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79" name="Text Box 48"/>
          <p:cNvSpPr txBox="1">
            <a:spLocks noChangeArrowheads="1"/>
          </p:cNvSpPr>
          <p:nvPr/>
        </p:nvSpPr>
        <p:spPr bwMode="auto">
          <a:xfrm>
            <a:off x="1331913" y="692150"/>
            <a:ext cx="1944687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</a:rPr>
              <a:t>5.3.5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92" name="Group 40"/>
          <p:cNvGraphicFramePr>
            <a:graphicFrameLocks noGrp="1"/>
          </p:cNvGraphicFramePr>
          <p:nvPr>
            <p:ph/>
          </p:nvPr>
        </p:nvGraphicFramePr>
        <p:xfrm>
          <a:off x="1619250" y="1052513"/>
          <a:ext cx="5986463" cy="5026025"/>
        </p:xfrm>
        <a:graphic>
          <a:graphicData uri="http://schemas.openxmlformats.org/drawingml/2006/table">
            <a:tbl>
              <a:tblPr/>
              <a:tblGrid>
                <a:gridCol w="2962275"/>
                <a:gridCol w="3024188"/>
              </a:tblGrid>
              <a:tr h="850900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车削件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（左端）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T0101 —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硬质合金外圆弧精车尖刀；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T0202 — 60º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硬质合金螺纹车刀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T0303 — 90º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硬质合金内孔车刀。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1751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O4307</a:t>
                      </a:r>
                      <a:r>
                        <a:rPr kumimoji="0" lang="zh-CN" altLang="pt-B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 </a:t>
                      </a:r>
                      <a:r>
                        <a:rPr kumimoji="0" lang="pl-PL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G98 </a:t>
                      </a: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G00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 M03 S400 T0303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 X20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 G71 U1 R0.5 F60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N50 G71 P60 Q140 U-0.3 W0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N60 G0 X32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N70 G1 Z0 F30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N80 X31 W-1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N90 Z-11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N100 X26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N110 X25 W-0.5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N120 Z-25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N130 X22 W-1.5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N140 Z-50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N150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N160 M03 S500 T0303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N170 X20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N180 G70 P60 Q140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N190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N200 M03 S400 T0202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N210 X20 Z2</a:t>
                      </a:r>
                      <a:endParaRPr kumimoji="0" lang="pt-BR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N220 G92 X22.8 Z-50 F2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N230 X23.4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N240 X23.8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N250 X24.2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N260 X24.4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N270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N280 M03 S600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N290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N300 G71 U1.5 R1 F120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N310 G71 P320 Q370 U0.5 W0 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N320 G0 X36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 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N330 G1Z0 F50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N340 Z-3.75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N350 G02 X42 W-6.25 R8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N360 G01 Z-20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N370 X49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N380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N390 M03 S800 T0101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N400 X50 Z2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N410 G70 P320 Q370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N420 G0 X100 Z100</a:t>
                      </a:r>
                      <a:r>
                        <a:rPr kumimoji="0" lang="zh-CN" altLang="pt-B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N430 M30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03" name="Text Box 41"/>
          <p:cNvSpPr txBox="1">
            <a:spLocks noChangeArrowheads="1"/>
          </p:cNvSpPr>
          <p:nvPr/>
        </p:nvSpPr>
        <p:spPr bwMode="auto">
          <a:xfrm>
            <a:off x="1619250" y="765175"/>
            <a:ext cx="1944688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</a:rPr>
              <a:t>5.3.5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2"/>
          <p:cNvSpPr txBox="1">
            <a:spLocks noChangeArrowheads="1"/>
          </p:cNvSpPr>
          <p:nvPr/>
        </p:nvSpPr>
        <p:spPr bwMode="auto">
          <a:xfrm>
            <a:off x="827088" y="981075"/>
            <a:ext cx="7345362" cy="2646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）试运行，检查刀路是否正确。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）刀具、工、夹、量具的准备，安装工件。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）装刀及对刀、建立坐标，以外圆车刀为基准刀。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）检查刀补设置是否正确。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6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）实施切削加工。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作为单件加工或批量加工的首件，为了避免尺寸超差引起报废，对刀后留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X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向的刀补余量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0.5(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加工内孔时为负值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再加工。精车后检查尺寸再修改刀补，跳段至精车开始段再执行运行加工。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en-US" altLang="zh-CN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实施过程记录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4818" name="Picture 13" descr="Snap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3716338"/>
            <a:ext cx="73437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9"/>
          <p:cNvSpPr txBox="1">
            <a:spLocks noChangeArrowheads="1"/>
          </p:cNvSpPr>
          <p:nvPr/>
        </p:nvSpPr>
        <p:spPr bwMode="auto">
          <a:xfrm>
            <a:off x="684213" y="765175"/>
            <a:ext cx="7993062" cy="1328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检测与评价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按表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5.3.6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进行检测。单项最终得分为教师检测得分减去结果一致扣分。当学生的检查结果与教师的检查结果不一致时尺寸每超差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分，粗糙度值每相差一级扣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分，每项扣分不超过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5842" name="Picture 10" descr="Snap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989138"/>
            <a:ext cx="7056437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1"/>
          <p:cNvSpPr txBox="1">
            <a:spLocks noChangeArrowheads="1"/>
          </p:cNvSpPr>
          <p:nvPr/>
        </p:nvSpPr>
        <p:spPr bwMode="auto">
          <a:xfrm>
            <a:off x="1331913" y="765175"/>
            <a:ext cx="28797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5.3.6 </a:t>
            </a:r>
            <a:endParaRPr lang="zh-CN" altLang="en-US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68" name="Picture 4" descr="Snap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1052513"/>
            <a:ext cx="6837362" cy="5256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"/>
          <p:cNvSpPr>
            <a:spLocks noChangeArrowheads="1"/>
          </p:cNvSpPr>
          <p:nvPr/>
        </p:nvSpPr>
        <p:spPr bwMode="auto">
          <a:xfrm>
            <a:off x="684213" y="836613"/>
            <a:ext cx="7848600" cy="467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任务描述与分析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</a:rPr>
              <a:t>      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如</a:t>
            </a:r>
            <a:r>
              <a:rPr lang="zh-CN" altLang="zh-CN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5.3.1a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所示组合零件的加工，材料为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号钢，毛坯为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50×135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Φ50×110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。按图样要求制定正确的工艺方案，选择合理的刀具和切削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用量，编制数控加工程序完成零件的加工。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分析图样：竞赛题三个零件的内外轮廓尺寸粗糙度要求都较高，长度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方向尺寸尺寸精度也较高，两个装配尺寸也需要考虑。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如</a:t>
            </a:r>
            <a:r>
              <a:rPr lang="zh-CN" altLang="zh-CN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5.3.1b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所示，要求：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、件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装配在件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上，且用件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紧固；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和件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为内外圆柱配合和圆锥配合；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与件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为内外圆柱配合；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与件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为内外圆柱配合和螺纹配合；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和件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圆锥配合接触面积≥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65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％；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与件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外圆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Ф48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的台阶端面间的距离为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72±0.10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、件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和件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装配后的工件总长为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130±0.10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各组件间的外轮廓在连接处能平整光滑连接。</a:t>
            </a:r>
            <a:endParaRPr lang="zh-CN" altLang="zh-CN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5" descr="Snap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052513"/>
            <a:ext cx="86661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6"/>
          <p:cNvSpPr txBox="1">
            <a:spLocks noChangeArrowheads="1"/>
          </p:cNvSpPr>
          <p:nvPr/>
        </p:nvSpPr>
        <p:spPr bwMode="auto">
          <a:xfrm>
            <a:off x="1258888" y="981075"/>
            <a:ext cx="28797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5.3.6 </a:t>
            </a:r>
            <a:endParaRPr lang="zh-CN" altLang="en-US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4"/>
          <p:cNvSpPr txBox="1">
            <a:spLocks noChangeArrowheads="1"/>
          </p:cNvSpPr>
          <p:nvPr/>
        </p:nvSpPr>
        <p:spPr bwMode="auto">
          <a:xfrm>
            <a:off x="900113" y="908050"/>
            <a:ext cx="7343775" cy="2646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评估与总结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从以下几方面进行总结与反思。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1.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对工件尺寸精度和表面质量进行评价，找出尺寸超差或表面质量缺陷的原因，提出改进方法。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2.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对工艺合理性、加工效率、刀具寿命等方面进行评价，进一步优化切削参数。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3.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对整个加工过程中出现的违反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管理、安全文明生产等方面进行反思。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自我评估与总结：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8914" name="Picture 6" descr="Snap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3716338"/>
            <a:ext cx="72739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468313" y="765175"/>
            <a:ext cx="86756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拓展任务工单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试完成图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所示竞赛组合件的编程与加工，材料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钢，毛坯为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Φ50×120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9938" name="图片 20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700213"/>
            <a:ext cx="3671887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图片 3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844675"/>
            <a:ext cx="3527425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3276600" y="5661025"/>
            <a:ext cx="2592388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图</a:t>
            </a:r>
            <a:r>
              <a:rPr lang="en-US" altLang="zh-CN" sz="1200" b="0">
                <a:solidFill>
                  <a:srgbClr val="000000"/>
                </a:solidFill>
              </a:rPr>
              <a:t>5.3.2 </a:t>
            </a:r>
            <a:r>
              <a:rPr lang="zh-CN" altLang="en-US" sz="1200" b="0">
                <a:solidFill>
                  <a:srgbClr val="000000"/>
                </a:solidFill>
              </a:rPr>
              <a:t>组合件</a:t>
            </a:r>
            <a:r>
              <a:rPr lang="en-US" altLang="zh-CN" sz="1200" b="0">
                <a:solidFill>
                  <a:srgbClr val="000000"/>
                </a:solidFill>
              </a:rPr>
              <a:t>Ⅱ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3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908050"/>
            <a:ext cx="6264275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5"/>
          <p:cNvSpPr txBox="1">
            <a:spLocks noChangeArrowheads="1"/>
          </p:cNvSpPr>
          <p:nvPr/>
        </p:nvSpPr>
        <p:spPr bwMode="auto">
          <a:xfrm>
            <a:off x="3276600" y="5661025"/>
            <a:ext cx="2592388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图</a:t>
            </a:r>
            <a:r>
              <a:rPr lang="en-US" altLang="zh-CN" sz="1200" b="0">
                <a:solidFill>
                  <a:srgbClr val="000000"/>
                </a:solidFill>
              </a:rPr>
              <a:t>5.3.2 </a:t>
            </a:r>
            <a:r>
              <a:rPr lang="zh-CN" altLang="en-US" sz="1200" b="0">
                <a:solidFill>
                  <a:srgbClr val="000000"/>
                </a:solidFill>
              </a:rPr>
              <a:t>组合件</a:t>
            </a:r>
            <a:r>
              <a:rPr lang="en-US" altLang="zh-CN" sz="1200" b="0">
                <a:solidFill>
                  <a:srgbClr val="000000"/>
                </a:solidFill>
              </a:rPr>
              <a:t>Ⅱ</a:t>
            </a:r>
            <a:endParaRPr lang="zh-CN" altLang="en-US" sz="12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611188" y="981075"/>
            <a:ext cx="2089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资讯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1986" name="Text Box 5"/>
          <p:cNvSpPr txBox="1">
            <a:spLocks noChangeArrowheads="1"/>
          </p:cNvSpPr>
          <p:nvPr/>
        </p:nvSpPr>
        <p:spPr bwMode="auto">
          <a:xfrm>
            <a:off x="684213" y="2852738"/>
            <a:ext cx="14398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2.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计划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1987" name="Picture 7" descr="Snap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484313"/>
            <a:ext cx="7561262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8" descr="Snap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57563"/>
            <a:ext cx="770413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4"/>
          <p:cNvSpPr txBox="1">
            <a:spLocks noChangeArrowheads="1"/>
          </p:cNvSpPr>
          <p:nvPr/>
        </p:nvSpPr>
        <p:spPr bwMode="auto">
          <a:xfrm>
            <a:off x="755650" y="981075"/>
            <a:ext cx="37449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3.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决策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）工艺过程卡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3010" name="Picture 630" descr="Snap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844675"/>
            <a:ext cx="76327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4"/>
          <p:cNvSpPr txBox="1">
            <a:spLocks noChangeArrowheads="1"/>
          </p:cNvSpPr>
          <p:nvPr/>
        </p:nvSpPr>
        <p:spPr bwMode="auto">
          <a:xfrm>
            <a:off x="684213" y="836613"/>
            <a:ext cx="2592387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）工序卡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4034" name="Picture 5" descr="Snap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68400" y="1257300"/>
            <a:ext cx="68087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288131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实施步骤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5058" name="Text Box 7"/>
          <p:cNvSpPr txBox="1">
            <a:spLocks noChangeArrowheads="1"/>
          </p:cNvSpPr>
          <p:nvPr/>
        </p:nvSpPr>
        <p:spPr bwMode="auto">
          <a:xfrm>
            <a:off x="971550" y="4365625"/>
            <a:ext cx="2089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实施过程记录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5059" name="Picture 8" descr="Snap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557338"/>
            <a:ext cx="7345363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9" descr="Snap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868863"/>
            <a:ext cx="748823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4"/>
          <p:cNvSpPr txBox="1">
            <a:spLocks noChangeArrowheads="1"/>
          </p:cNvSpPr>
          <p:nvPr/>
        </p:nvSpPr>
        <p:spPr bwMode="auto">
          <a:xfrm>
            <a:off x="755650" y="836613"/>
            <a:ext cx="76327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5.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检测与评价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按表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5.3.9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进行检测。单项最终得分为教师检测得分减去结果一致扣分。当学生的检查结果与教师的检查结果不一致时尺寸每超差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分，粗糙度值每相差一级扣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分，每项扣分不超过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分。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6082" name="Picture 7" descr="Snap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2060575"/>
            <a:ext cx="67897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Snap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765175"/>
            <a:ext cx="6789737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 Box 6"/>
          <p:cNvSpPr txBox="1">
            <a:spLocks noChangeArrowheads="1"/>
          </p:cNvSpPr>
          <p:nvPr/>
        </p:nvSpPr>
        <p:spPr bwMode="auto">
          <a:xfrm>
            <a:off x="1258888" y="476250"/>
            <a:ext cx="28797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5.3.9 </a:t>
            </a:r>
            <a:endParaRPr lang="zh-CN" altLang="en-US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179388" y="6237288"/>
            <a:ext cx="1771650" cy="393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5.2.1 </a:t>
            </a: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综合轴类零件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482" name="Picture 8" descr="Snap6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188913"/>
            <a:ext cx="540067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9" descr="Snap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573463"/>
            <a:ext cx="3313113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 descr="Snap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644900"/>
            <a:ext cx="33877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11"/>
          <p:cNvSpPr txBox="1">
            <a:spLocks noChangeArrowheads="1"/>
          </p:cNvSpPr>
          <p:nvPr/>
        </p:nvSpPr>
        <p:spPr bwMode="auto">
          <a:xfrm>
            <a:off x="3132138" y="6092825"/>
            <a:ext cx="2520950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图</a:t>
            </a:r>
            <a:r>
              <a:rPr lang="en-US" altLang="zh-CN" sz="1200" b="0">
                <a:solidFill>
                  <a:srgbClr val="000000"/>
                </a:solidFill>
              </a:rPr>
              <a:t>5.3.1a  </a:t>
            </a:r>
            <a:r>
              <a:rPr lang="zh-CN" altLang="en-US" sz="1200" b="0">
                <a:solidFill>
                  <a:srgbClr val="000000"/>
                </a:solidFill>
              </a:rPr>
              <a:t>组合件</a:t>
            </a:r>
            <a:r>
              <a:rPr lang="en-US" altLang="zh-CN" sz="1200" b="0">
                <a:solidFill>
                  <a:srgbClr val="000000"/>
                </a:solidFill>
                <a:ea typeface="宋体" panose="02010600030101010101" pitchFamily="2" charset="-122"/>
              </a:rPr>
              <a:t>Ⅰ</a:t>
            </a:r>
            <a:r>
              <a:rPr lang="zh-CN" altLang="en-US" sz="1200" b="0">
                <a:solidFill>
                  <a:srgbClr val="000000"/>
                </a:solidFill>
              </a:rPr>
              <a:t>零件图</a:t>
            </a:r>
            <a:r>
              <a:rPr lang="zh-CN" altLang="en-US" sz="1200" b="0"/>
              <a:t> </a:t>
            </a:r>
            <a:endParaRPr lang="zh-CN" altLang="en-US" sz="1200" b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900113" y="908050"/>
            <a:ext cx="7343775" cy="2646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评估与总结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从以下几方面进行总结与反思。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1.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对工件尺寸精度和表面质量进行评价，找出尺寸超差或表面质量缺陷的原因，提出改进方法。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2.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对工艺合理性、加工效率、刀具寿命等方面进行评价，进一步优化切削参数。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       3.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对整个加工过程中出现的违反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管理、安全文明生产等方面进行反思。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自我评估与总结： 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8130" name="Picture 5" descr="Snap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3716338"/>
            <a:ext cx="72739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Snap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908050"/>
            <a:ext cx="7056437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388" y="2052638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lang="zh-CN" altLang="en-US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  <p:pic>
        <p:nvPicPr>
          <p:cNvPr id="49155" name="图片 3"/>
          <p:cNvPicPr>
            <a:picLocks noChangeAspect="1"/>
          </p:cNvPicPr>
          <p:nvPr/>
        </p:nvPicPr>
        <p:blipFill>
          <a:blip r:embed="rId2"/>
          <a:srcRect l="6413" t="7217" r="5476" b="6316"/>
          <a:stretch>
            <a:fillRect/>
          </a:stretch>
        </p:blipFill>
        <p:spPr bwMode="auto">
          <a:xfrm>
            <a:off x="4067175" y="1844675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3"/>
          <p:cNvSpPr txBox="1"/>
          <p:nvPr/>
        </p:nvSpPr>
        <p:spPr>
          <a:xfrm>
            <a:off x="179388" y="2060575"/>
            <a:ext cx="47529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charset="-122"/>
                <a:ea typeface="楷体_GB2312" charset="-122"/>
                <a:cs typeface="+mn-cs"/>
              </a:rPr>
              <a:t>Thanks</a:t>
            </a:r>
            <a:endParaRPr lang="zh-CN" altLang="en-US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charset="-122"/>
              <a:ea typeface="楷体_GB2312" charset="-122"/>
              <a:cs typeface="+mn-cs"/>
            </a:endParaRPr>
          </a:p>
        </p:txBody>
      </p:sp>
      <p:pic>
        <p:nvPicPr>
          <p:cNvPr id="49157" name="图片 3"/>
          <p:cNvPicPr>
            <a:picLocks noChangeAspect="1"/>
          </p:cNvPicPr>
          <p:nvPr/>
        </p:nvPicPr>
        <p:blipFill>
          <a:blip r:embed="rId2"/>
          <a:srcRect l="6413" t="7217" r="5476" b="6316"/>
          <a:stretch>
            <a:fillRect/>
          </a:stretch>
        </p:blipFill>
        <p:spPr bwMode="auto">
          <a:xfrm>
            <a:off x="4067175" y="1852613"/>
            <a:ext cx="435610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5"/>
          <p:cNvSpPr txBox="1">
            <a:spLocks noChangeArrowheads="1"/>
          </p:cNvSpPr>
          <p:nvPr/>
        </p:nvSpPr>
        <p:spPr bwMode="auto">
          <a:xfrm>
            <a:off x="3203575" y="3500438"/>
            <a:ext cx="25209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</a:rPr>
              <a:t>图</a:t>
            </a:r>
            <a:r>
              <a:rPr lang="en-US" altLang="zh-CN" sz="1200" b="0">
                <a:solidFill>
                  <a:srgbClr val="000000"/>
                </a:solidFill>
              </a:rPr>
              <a:t>5.3.1b  </a:t>
            </a:r>
            <a:r>
              <a:rPr lang="zh-CN" altLang="en-US" sz="1200" b="0">
                <a:solidFill>
                  <a:srgbClr val="000000"/>
                </a:solidFill>
              </a:rPr>
              <a:t>组合件</a:t>
            </a:r>
            <a:r>
              <a:rPr lang="en-US" altLang="zh-CN" sz="1200" b="0">
                <a:solidFill>
                  <a:srgbClr val="000000"/>
                </a:solidFill>
              </a:rPr>
              <a:t>Ⅰ</a:t>
            </a:r>
            <a:r>
              <a:rPr lang="zh-CN" altLang="en-US" sz="1200" b="0">
                <a:solidFill>
                  <a:srgbClr val="000000"/>
                </a:solidFill>
              </a:rPr>
              <a:t>装配图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506" name="Picture 6" descr="Snap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692150"/>
            <a:ext cx="4968875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7"/>
          <p:cNvSpPr>
            <a:spLocks noChangeArrowheads="1"/>
          </p:cNvSpPr>
          <p:nvPr/>
        </p:nvSpPr>
        <p:spPr bwMode="auto">
          <a:xfrm>
            <a:off x="684213" y="3716338"/>
            <a:ext cx="11049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  <a:latin typeface="仿宋_GB2312"/>
                <a:ea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00"/>
                </a:solidFill>
                <a:latin typeface="仿宋_GB2312"/>
                <a:ea typeface="宋体" panose="02010600030101010101" pitchFamily="2" charset="-122"/>
              </a:rPr>
              <a:t>计划</a:t>
            </a:r>
            <a:r>
              <a:rPr lang="en-US" altLang="zh-CN">
                <a:solidFill>
                  <a:srgbClr val="000000"/>
                </a:solidFill>
                <a:latin typeface="仿宋_GB2312"/>
                <a:ea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仿宋_GB2312"/>
              <a:ea typeface="宋体" panose="02010600030101010101" pitchFamily="2" charset="-122"/>
            </a:endParaRP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755650" y="4221163"/>
            <a:ext cx="7775575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组件加工路线分析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加工件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的外圆和外锥时，需用件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来检测圆锥配合接触面积进行试切；加工件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内螺纹时，需用件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外螺纹进行检验和试切。因此，根据配车、配合和装配尺寸的要求，加工顺序应该为：件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2→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1→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件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设备选用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: 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根据加工对象尺寸，可选择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SKC6140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等型号数控车床。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确定安装方式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: 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采取三爪卡盘安装。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2" name="Rectangle 23"/>
          <p:cNvSpPr>
            <a:spLocks noChangeArrowheads="1"/>
          </p:cNvSpPr>
          <p:nvPr/>
        </p:nvSpPr>
        <p:spPr bwMode="auto">
          <a:xfrm>
            <a:off x="539750" y="765175"/>
            <a:ext cx="5876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/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确定工件加工步骤：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加工步骤如表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所示。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2533" name="Picture 25" descr="Snap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1571625"/>
            <a:ext cx="62484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Snap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5" y="981075"/>
            <a:ext cx="6334125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1619250" y="692150"/>
            <a:ext cx="15843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 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5.3.1</a:t>
            </a:r>
            <a:endParaRPr lang="en-US" altLang="zh-CN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Snap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1052513"/>
            <a:ext cx="62865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1476375" y="765175"/>
            <a:ext cx="1584325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续表 </a:t>
            </a:r>
            <a:r>
              <a:rPr lang="en-US" altLang="zh-CN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5.3.1</a:t>
            </a:r>
            <a:endParaRPr lang="en-US" altLang="zh-CN" sz="12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>
            <a:spLocks noChangeArrowheads="1"/>
          </p:cNvSpPr>
          <p:nvPr/>
        </p:nvSpPr>
        <p:spPr bwMode="auto">
          <a:xfrm>
            <a:off x="684213" y="836613"/>
            <a:ext cx="7559675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选择刀具、量具，选定切削用量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选择刀具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具体刀具参数如表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5.3.2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所示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5602" name="Picture 5" descr="Snap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1916113"/>
            <a:ext cx="60960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755650" y="4797425"/>
            <a:ext cx="8208963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选择量具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选用游标卡尺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0.02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）、外径千分尺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0.01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 (25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）、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内径量表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0.01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/(18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35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）、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半径样板、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M24×2-6g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螺纹环规。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6"/>
          <p:cNvSpPr txBox="1">
            <a:spLocks noChangeArrowheads="1"/>
          </p:cNvSpPr>
          <p:nvPr/>
        </p:nvSpPr>
        <p:spPr bwMode="auto">
          <a:xfrm>
            <a:off x="755650" y="1125538"/>
            <a:ext cx="7129463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选择切削用量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）粗车切削用量选择   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背吃刀量：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ap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≤2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进给量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F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取值范围：切削外圆、端面时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F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切削内孔时 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F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80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100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主轴转速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：切削外圆、端面时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600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切削内孔时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zh-CN" altLang="en-US">
                <a:ea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切槽（断）时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300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）精车切削用量选择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背吃刀量：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ap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≤0.25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进给量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F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取值范围：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F</a:t>
            </a:r>
            <a:r>
              <a:rPr lang="zh-CN" altLang="en-US">
                <a:ea typeface="宋体" panose="02010600030101010101" pitchFamily="2" charset="-122"/>
              </a:rPr>
              <a:t>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主轴转速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：切削外圆时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zh-CN" altLang="en-US">
                <a:ea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800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1000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 切削内孔时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300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450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 车削螺纹时  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S 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>
                <a:ea typeface="宋体" panose="02010600030101010101" pitchFamily="2" charset="-122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400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～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700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en-US" altLang="zh-CN" b="0" i="1">
                <a:solidFill>
                  <a:srgbClr val="000000"/>
                </a:solidFill>
                <a:ea typeface="宋体" panose="02010600030101010101" pitchFamily="2" charset="-122"/>
              </a:rPr>
              <a:t>min</a:t>
            </a:r>
            <a:r>
              <a:rPr lang="zh-CN" altLang="en-US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00TGp_biz_diagram_v2">
  <a:themeElements>
    <a:clrScheme name="100TGp_biz_diagram_v2 1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33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2D"/>
      </a:accent6>
      <a:hlink>
        <a:srgbClr val="33CCCC"/>
      </a:hlink>
      <a:folHlink>
        <a:srgbClr val="83A6A7"/>
      </a:folHlink>
    </a:clrScheme>
    <a:fontScheme name="100TGp_biz_diagram_v2">
      <a:majorFont>
        <a:latin typeface="黑体"/>
        <a:ea typeface="黑体"/>
        <a:cs typeface=""/>
      </a:majorFont>
      <a:minorFont>
        <a:latin typeface="仿宋_GB2312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00TGp_biz_diagram_v2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2D"/>
        </a:accent6>
        <a:hlink>
          <a:srgbClr val="33CCCC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_v2 2">
        <a:dk1>
          <a:srgbClr val="592C0D"/>
        </a:dk1>
        <a:lt1>
          <a:srgbClr val="FFFFFF"/>
        </a:lt1>
        <a:dk2>
          <a:srgbClr val="000000"/>
        </a:dk2>
        <a:lt2>
          <a:srgbClr val="C0C0C0"/>
        </a:lt2>
        <a:accent1>
          <a:srgbClr val="5B9569"/>
        </a:accent1>
        <a:accent2>
          <a:srgbClr val="5D8FC1"/>
        </a:accent2>
        <a:accent3>
          <a:srgbClr val="FFFFFF"/>
        </a:accent3>
        <a:accent4>
          <a:srgbClr val="4B2409"/>
        </a:accent4>
        <a:accent5>
          <a:srgbClr val="B5C8B9"/>
        </a:accent5>
        <a:accent6>
          <a:srgbClr val="5381AF"/>
        </a:accent6>
        <a:hlink>
          <a:srgbClr val="C5C059"/>
        </a:hlink>
        <a:folHlink>
          <a:srgbClr val="999C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_v2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F85F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C2FA"/>
        </a:accent5>
        <a:accent6>
          <a:srgbClr val="E78A00"/>
        </a:accent6>
        <a:hlink>
          <a:srgbClr val="5AD9F2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100TGp_biz_diagram_v2</Template>
  <TotalTime>0</TotalTime>
  <Words>6047</Words>
  <Application>WPS 演示</Application>
  <PresentationFormat>全屏显示(4:3)</PresentationFormat>
  <Paragraphs>392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仿宋_GB2312</vt:lpstr>
      <vt:lpstr>仿宋</vt:lpstr>
      <vt:lpstr>黑体</vt:lpstr>
      <vt:lpstr>Verdana</vt:lpstr>
      <vt:lpstr>仿宋_GB2312</vt:lpstr>
      <vt:lpstr>楷体_GB2312</vt:lpstr>
      <vt:lpstr>新宋体</vt:lpstr>
      <vt:lpstr>微软雅黑</vt:lpstr>
      <vt:lpstr>Arial Unicode MS</vt:lpstr>
      <vt:lpstr>Times New Roman</vt:lpstr>
      <vt:lpstr>楷体_GB2312</vt:lpstr>
      <vt:lpstr>100TGp_biz_diagram_v2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数控车削编程基础</dc:title>
  <dc:creator>sunxy</dc:creator>
  <cp:lastModifiedBy>Administrator</cp:lastModifiedBy>
  <cp:revision>720</cp:revision>
  <dcterms:created xsi:type="dcterms:W3CDTF">2007-12-06T03:37:00Z</dcterms:created>
  <dcterms:modified xsi:type="dcterms:W3CDTF">2021-10-26T02:56:14Z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6552D607B4D04B859AB20B3C57C4625C</vt:lpwstr>
  </property>
  <property fmtid="{D5CDD505-2E9C-101B-9397-08002B2CF9AE}" pid="3" name="KSOProductBuildVer">
    <vt:lpwstr>2052-11.1.0.11045</vt:lpwstr>
  </property>
</Properties>
</file>