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Lst>
  <p:notesMasterIdLst>
    <p:notesMasterId r:id="rId20"/>
  </p:notesMasterIdLst>
  <p:handoutMasterIdLst>
    <p:handoutMasterId r:id="rId21"/>
  </p:handoutMasterIdLst>
  <p:sldIdLst>
    <p:sldId id="451" r:id="rId3"/>
    <p:sldId id="476" r:id="rId4"/>
    <p:sldId id="477" r:id="rId5"/>
    <p:sldId id="478" r:id="rId6"/>
    <p:sldId id="482" r:id="rId7"/>
    <p:sldId id="481" r:id="rId8"/>
    <p:sldId id="480" r:id="rId9"/>
    <p:sldId id="479" r:id="rId10"/>
    <p:sldId id="483" r:id="rId11"/>
    <p:sldId id="489" r:id="rId12"/>
    <p:sldId id="488" r:id="rId13"/>
    <p:sldId id="487" r:id="rId14"/>
    <p:sldId id="484" r:id="rId15"/>
    <p:sldId id="486" r:id="rId16"/>
    <p:sldId id="485" r:id="rId17"/>
    <p:sldId id="490" r:id="rId18"/>
    <p:sldId id="493" r:id="rId19"/>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FF0066"/>
    <a:srgbClr val="003300"/>
    <a:srgbClr val="000066"/>
    <a:srgbClr val="FFE1E1"/>
    <a:srgbClr val="FFCCCC"/>
    <a:srgbClr val="3333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44" autoAdjust="0"/>
    <p:restoredTop sz="94660" autoAdjust="0"/>
  </p:normalViewPr>
  <p:slideViewPr>
    <p:cSldViewPr>
      <p:cViewPr varScale="1">
        <p:scale>
          <a:sx n="87" d="100"/>
          <a:sy n="87" d="100"/>
        </p:scale>
        <p:origin x="-112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283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0" hangingPunct="0">
              <a:defRPr sz="1200">
                <a:ea typeface="仿宋_GB2312" pitchFamily="49" charset="-122"/>
                <a:cs typeface="+mn-cs"/>
              </a:defRPr>
            </a:lvl1pPr>
          </a:lstStyle>
          <a:p>
            <a:pPr>
              <a:defRPr/>
            </a:pPr>
            <a:endParaRPr lang="zh-CN" altLang="en-US"/>
          </a:p>
        </p:txBody>
      </p:sp>
      <p:sp>
        <p:nvSpPr>
          <p:cNvPr id="13312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ea typeface="仿宋_GB2312" pitchFamily="49" charset="-122"/>
                <a:cs typeface="+mn-cs"/>
              </a:defRPr>
            </a:lvl1pPr>
          </a:lstStyle>
          <a:p>
            <a:pPr>
              <a:defRPr/>
            </a:pPr>
            <a:fld id="{35741603-37FA-4226-9BE3-16FF26DE7D32}" type="datetimeFigureOut">
              <a:rPr lang="zh-CN" altLang="en-US"/>
            </a:fld>
            <a:endParaRPr lang="en-US" altLang="zh-CN"/>
          </a:p>
        </p:txBody>
      </p:sp>
      <p:sp>
        <p:nvSpPr>
          <p:cNvPr id="13312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0" hangingPunct="0">
              <a:defRPr sz="1200">
                <a:ea typeface="仿宋_GB2312" pitchFamily="49" charset="-122"/>
                <a:cs typeface="+mn-cs"/>
              </a:defRPr>
            </a:lvl1pPr>
          </a:lstStyle>
          <a:p>
            <a:pPr>
              <a:defRPr/>
            </a:pPr>
            <a:endParaRPr lang="en-US" altLang="zh-CN"/>
          </a:p>
        </p:txBody>
      </p:sp>
      <p:sp>
        <p:nvSpPr>
          <p:cNvPr id="13312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0" hangingPunct="0">
              <a:defRPr sz="1200">
                <a:ea typeface="仿宋_GB2312" pitchFamily="49" charset="-122"/>
                <a:cs typeface="+mn-cs"/>
              </a:defRPr>
            </a:lvl1pPr>
          </a:lstStyle>
          <a:p>
            <a:pPr>
              <a:defRPr/>
            </a:pPr>
            <a:fld id="{AA59BA1C-82F7-453E-86C0-DD07E2222DFB}"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009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b="0">
                <a:ea typeface="+mn-ea"/>
                <a:cs typeface="+mn-cs"/>
              </a:defRPr>
            </a:lvl1pPr>
          </a:lstStyle>
          <a:p>
            <a:pPr>
              <a:defRPr/>
            </a:pPr>
            <a:endParaRPr lang="zh-CN" altLang="en-US"/>
          </a:p>
        </p:txBody>
      </p:sp>
      <p:sp>
        <p:nvSpPr>
          <p:cNvPr id="260099"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ea typeface="+mn-ea"/>
                <a:cs typeface="+mn-cs"/>
              </a:defRPr>
            </a:lvl1pPr>
          </a:lstStyle>
          <a:p>
            <a:pPr>
              <a:defRPr/>
            </a:pPr>
            <a:endParaRPr lang="en-US" altLang="zh-CN"/>
          </a:p>
        </p:txBody>
      </p:sp>
      <p:sp>
        <p:nvSpPr>
          <p:cNvPr id="16388" name="Rectangle 4"/>
          <p:cNvSpPr>
            <a:spLocks noGrp="1" noRot="1" noChangeArrowheads="1" noTextEdit="1"/>
          </p:cNvSpPr>
          <p:nvPr>
            <p:ph type="sldImg" idx="2"/>
          </p:nvPr>
        </p:nvSpPr>
        <p:spPr bwMode="auto">
          <a:xfrm>
            <a:off x="1143000" y="685800"/>
            <a:ext cx="4572000" cy="3429000"/>
          </a:xfrm>
          <a:prstGeom prst="rect">
            <a:avLst/>
          </a:prstGeom>
          <a:noFill/>
          <a:ln w="9525">
            <a:solidFill>
              <a:srgbClr val="000000"/>
            </a:solidFill>
            <a:miter lim="800000"/>
          </a:ln>
        </p:spPr>
      </p:sp>
      <p:sp>
        <p:nvSpPr>
          <p:cNvPr id="260101"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60102"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b="0">
                <a:ea typeface="+mn-ea"/>
                <a:cs typeface="+mn-cs"/>
              </a:defRPr>
            </a:lvl1pPr>
          </a:lstStyle>
          <a:p>
            <a:pPr>
              <a:defRPr/>
            </a:pPr>
            <a:endParaRPr lang="en-US" altLang="zh-CN"/>
          </a:p>
        </p:txBody>
      </p:sp>
      <p:sp>
        <p:nvSpPr>
          <p:cNvPr id="260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b="0">
                <a:ea typeface="+mn-ea"/>
                <a:cs typeface="+mn-cs"/>
              </a:defRPr>
            </a:lvl1pPr>
          </a:lstStyle>
          <a:p>
            <a:pPr>
              <a:defRPr/>
            </a:pPr>
            <a:fld id="{FE7C4C77-6933-4A67-9AC5-2E2E83B6E9E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矩形 5"/>
          <p:cNvSpPr/>
          <p:nvPr userDrawn="1"/>
        </p:nvSpPr>
        <p:spPr>
          <a:xfrm>
            <a:off x="6351" y="6350"/>
            <a:ext cx="9217024"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sp>
        <p:nvSpPr>
          <p:cNvPr id="5" name="矩形 1"/>
          <p:cNvSpPr/>
          <p:nvPr userDrawn="1"/>
        </p:nvSpPr>
        <p:spPr>
          <a:xfrm>
            <a:off x="0" y="5373688"/>
            <a:ext cx="9178925" cy="1484312"/>
          </a:xfrm>
          <a:custGeom>
            <a:avLst/>
            <a:gdLst>
              <a:gd name="connsiteX0" fmla="*/ 0 w 9180512"/>
              <a:gd name="connsiteY0" fmla="*/ 0 h 1052736"/>
              <a:gd name="connsiteX1" fmla="*/ 9180512 w 9180512"/>
              <a:gd name="connsiteY1" fmla="*/ 0 h 1052736"/>
              <a:gd name="connsiteX2" fmla="*/ 9180512 w 9180512"/>
              <a:gd name="connsiteY2" fmla="*/ 1052736 h 1052736"/>
              <a:gd name="connsiteX3" fmla="*/ 0 w 9180512"/>
              <a:gd name="connsiteY3" fmla="*/ 1052736 h 1052736"/>
              <a:gd name="connsiteX4" fmla="*/ 0 w 9180512"/>
              <a:gd name="connsiteY4" fmla="*/ 0 h 1052736"/>
              <a:gd name="connsiteX0-1" fmla="*/ 9331 w 9180512"/>
              <a:gd name="connsiteY0-2" fmla="*/ 233265 h 1052736"/>
              <a:gd name="connsiteX1-3" fmla="*/ 9180512 w 9180512"/>
              <a:gd name="connsiteY1-4" fmla="*/ 0 h 1052736"/>
              <a:gd name="connsiteX2-5" fmla="*/ 9180512 w 9180512"/>
              <a:gd name="connsiteY2-6" fmla="*/ 1052736 h 1052736"/>
              <a:gd name="connsiteX3-7" fmla="*/ 0 w 9180512"/>
              <a:gd name="connsiteY3-8" fmla="*/ 1052736 h 1052736"/>
              <a:gd name="connsiteX4-9" fmla="*/ 9331 w 9180512"/>
              <a:gd name="connsiteY4-10" fmla="*/ 233265 h 1052736"/>
              <a:gd name="connsiteX0-11" fmla="*/ 9331 w 9180512"/>
              <a:gd name="connsiteY0-12" fmla="*/ 233265 h 1052736"/>
              <a:gd name="connsiteX1-13" fmla="*/ 2238536 w 9180512"/>
              <a:gd name="connsiteY1-14" fmla="*/ 436916 h 1052736"/>
              <a:gd name="connsiteX2-15" fmla="*/ 9180512 w 9180512"/>
              <a:gd name="connsiteY2-16" fmla="*/ 0 h 1052736"/>
              <a:gd name="connsiteX3-17" fmla="*/ 9180512 w 9180512"/>
              <a:gd name="connsiteY3-18" fmla="*/ 1052736 h 1052736"/>
              <a:gd name="connsiteX4-19" fmla="*/ 0 w 9180512"/>
              <a:gd name="connsiteY4-20" fmla="*/ 1052736 h 1052736"/>
              <a:gd name="connsiteX5" fmla="*/ 9331 w 9180512"/>
              <a:gd name="connsiteY5" fmla="*/ 233265 h 1052736"/>
              <a:gd name="connsiteX0-21" fmla="*/ 1 w 9180512"/>
              <a:gd name="connsiteY0-22" fmla="*/ 233265 h 1052736"/>
              <a:gd name="connsiteX1-23" fmla="*/ 2238536 w 9180512"/>
              <a:gd name="connsiteY1-24" fmla="*/ 436916 h 1052736"/>
              <a:gd name="connsiteX2-25" fmla="*/ 9180512 w 9180512"/>
              <a:gd name="connsiteY2-26" fmla="*/ 0 h 1052736"/>
              <a:gd name="connsiteX3-27" fmla="*/ 9180512 w 9180512"/>
              <a:gd name="connsiteY3-28" fmla="*/ 1052736 h 1052736"/>
              <a:gd name="connsiteX4-29" fmla="*/ 0 w 9180512"/>
              <a:gd name="connsiteY4-30" fmla="*/ 1052736 h 1052736"/>
              <a:gd name="connsiteX5-31" fmla="*/ 1 w 9180512"/>
              <a:gd name="connsiteY5-32" fmla="*/ 233265 h 1052736"/>
              <a:gd name="connsiteX0-33" fmla="*/ 1 w 9180512"/>
              <a:gd name="connsiteY0-34" fmla="*/ 233265 h 1052736"/>
              <a:gd name="connsiteX1-35" fmla="*/ 2238536 w 9180512"/>
              <a:gd name="connsiteY1-36" fmla="*/ 436916 h 1052736"/>
              <a:gd name="connsiteX2-37" fmla="*/ 9180512 w 9180512"/>
              <a:gd name="connsiteY2-38" fmla="*/ 0 h 1052736"/>
              <a:gd name="connsiteX3-39" fmla="*/ 9180512 w 9180512"/>
              <a:gd name="connsiteY3-40" fmla="*/ 1052736 h 1052736"/>
              <a:gd name="connsiteX4-41" fmla="*/ 0 w 9180512"/>
              <a:gd name="connsiteY4-42" fmla="*/ 1052736 h 1052736"/>
              <a:gd name="connsiteX5-43" fmla="*/ 1 w 9180512"/>
              <a:gd name="connsiteY5-44" fmla="*/ 233265 h 1052736"/>
              <a:gd name="connsiteX0-45" fmla="*/ 1 w 9180512"/>
              <a:gd name="connsiteY0-46" fmla="*/ 233265 h 1052736"/>
              <a:gd name="connsiteX1-47" fmla="*/ 2294520 w 9180512"/>
              <a:gd name="connsiteY1-48" fmla="*/ 539552 h 1052736"/>
              <a:gd name="connsiteX2-49" fmla="*/ 9180512 w 9180512"/>
              <a:gd name="connsiteY2-50" fmla="*/ 0 h 1052736"/>
              <a:gd name="connsiteX3-51" fmla="*/ 9180512 w 9180512"/>
              <a:gd name="connsiteY3-52" fmla="*/ 1052736 h 1052736"/>
              <a:gd name="connsiteX4-53" fmla="*/ 0 w 9180512"/>
              <a:gd name="connsiteY4-54" fmla="*/ 1052736 h 1052736"/>
              <a:gd name="connsiteX5-55" fmla="*/ 1 w 9180512"/>
              <a:gd name="connsiteY5-56" fmla="*/ 233265 h 1052736"/>
              <a:gd name="connsiteX0-57" fmla="*/ 1 w 9180512"/>
              <a:gd name="connsiteY0-58" fmla="*/ 233265 h 1052736"/>
              <a:gd name="connsiteX1-59" fmla="*/ 2294520 w 9180512"/>
              <a:gd name="connsiteY1-60" fmla="*/ 539552 h 1052736"/>
              <a:gd name="connsiteX2-61" fmla="*/ 9180512 w 9180512"/>
              <a:gd name="connsiteY2-62" fmla="*/ 0 h 1052736"/>
              <a:gd name="connsiteX3-63" fmla="*/ 9180512 w 9180512"/>
              <a:gd name="connsiteY3-64" fmla="*/ 1052736 h 1052736"/>
              <a:gd name="connsiteX4-65" fmla="*/ 0 w 9180512"/>
              <a:gd name="connsiteY4-66" fmla="*/ 1052736 h 1052736"/>
              <a:gd name="connsiteX5-67" fmla="*/ 1 w 9180512"/>
              <a:gd name="connsiteY5-68" fmla="*/ 233265 h 1052736"/>
              <a:gd name="connsiteX0-69" fmla="*/ 1 w 9180512"/>
              <a:gd name="connsiteY0-70" fmla="*/ 233265 h 1052736"/>
              <a:gd name="connsiteX1-71" fmla="*/ 2294520 w 9180512"/>
              <a:gd name="connsiteY1-72" fmla="*/ 539552 h 1052736"/>
              <a:gd name="connsiteX2-73" fmla="*/ 9180512 w 9180512"/>
              <a:gd name="connsiteY2-74" fmla="*/ 0 h 1052736"/>
              <a:gd name="connsiteX3-75" fmla="*/ 9180512 w 9180512"/>
              <a:gd name="connsiteY3-76" fmla="*/ 1052736 h 1052736"/>
              <a:gd name="connsiteX4-77" fmla="*/ 0 w 9180512"/>
              <a:gd name="connsiteY4-78" fmla="*/ 1052736 h 1052736"/>
              <a:gd name="connsiteX5-79" fmla="*/ 1 w 9180512"/>
              <a:gd name="connsiteY5-80" fmla="*/ 233265 h 1052736"/>
              <a:gd name="connsiteX0-81" fmla="*/ 1 w 9180512"/>
              <a:gd name="connsiteY0-82" fmla="*/ 233265 h 1052736"/>
              <a:gd name="connsiteX1-83" fmla="*/ 2294520 w 9180512"/>
              <a:gd name="connsiteY1-84" fmla="*/ 539552 h 1052736"/>
              <a:gd name="connsiteX2-85" fmla="*/ 9180512 w 9180512"/>
              <a:gd name="connsiteY2-86" fmla="*/ 0 h 1052736"/>
              <a:gd name="connsiteX3-87" fmla="*/ 9180512 w 9180512"/>
              <a:gd name="connsiteY3-88" fmla="*/ 1052736 h 1052736"/>
              <a:gd name="connsiteX4-89" fmla="*/ 0 w 9180512"/>
              <a:gd name="connsiteY4-90" fmla="*/ 1052736 h 1052736"/>
              <a:gd name="connsiteX5-91" fmla="*/ 1 w 9180512"/>
              <a:gd name="connsiteY5-92" fmla="*/ 233265 h 1052736"/>
              <a:gd name="connsiteX0-93" fmla="*/ 1 w 9180512"/>
              <a:gd name="connsiteY0-94" fmla="*/ 233265 h 1052736"/>
              <a:gd name="connsiteX1-95" fmla="*/ 2593100 w 9180512"/>
              <a:gd name="connsiteY1-96" fmla="*/ 586205 h 1052736"/>
              <a:gd name="connsiteX2-97" fmla="*/ 9180512 w 9180512"/>
              <a:gd name="connsiteY2-98" fmla="*/ 0 h 1052736"/>
              <a:gd name="connsiteX3-99" fmla="*/ 9180512 w 9180512"/>
              <a:gd name="connsiteY3-100" fmla="*/ 1052736 h 1052736"/>
              <a:gd name="connsiteX4-101" fmla="*/ 0 w 9180512"/>
              <a:gd name="connsiteY4-102" fmla="*/ 1052736 h 1052736"/>
              <a:gd name="connsiteX5-103" fmla="*/ 1 w 9180512"/>
              <a:gd name="connsiteY5-104" fmla="*/ 233265 h 1052736"/>
              <a:gd name="connsiteX0-105" fmla="*/ 1 w 9180512"/>
              <a:gd name="connsiteY0-106" fmla="*/ 233265 h 1052736"/>
              <a:gd name="connsiteX1-107" fmla="*/ 2593100 w 9180512"/>
              <a:gd name="connsiteY1-108" fmla="*/ 586205 h 1052736"/>
              <a:gd name="connsiteX2-109" fmla="*/ 9180512 w 9180512"/>
              <a:gd name="connsiteY2-110" fmla="*/ 0 h 1052736"/>
              <a:gd name="connsiteX3-111" fmla="*/ 9180512 w 9180512"/>
              <a:gd name="connsiteY3-112" fmla="*/ 1052736 h 1052736"/>
              <a:gd name="connsiteX4-113" fmla="*/ 0 w 9180512"/>
              <a:gd name="connsiteY4-114" fmla="*/ 1052736 h 1052736"/>
              <a:gd name="connsiteX5-115" fmla="*/ 1 w 9180512"/>
              <a:gd name="connsiteY5-116" fmla="*/ 233265 h 1052736"/>
              <a:gd name="connsiteX0-117" fmla="*/ 1 w 9180512"/>
              <a:gd name="connsiteY0-118" fmla="*/ 279261 h 1098732"/>
              <a:gd name="connsiteX1-119" fmla="*/ 9180512 w 9180512"/>
              <a:gd name="connsiteY1-120" fmla="*/ 45996 h 1098732"/>
              <a:gd name="connsiteX2-121" fmla="*/ 9180512 w 9180512"/>
              <a:gd name="connsiteY2-122" fmla="*/ 1098732 h 1098732"/>
              <a:gd name="connsiteX3-123" fmla="*/ 0 w 9180512"/>
              <a:gd name="connsiteY3-124" fmla="*/ 1098732 h 1098732"/>
              <a:gd name="connsiteX4-125" fmla="*/ 1 w 9180512"/>
              <a:gd name="connsiteY4-126" fmla="*/ 279261 h 1098732"/>
              <a:gd name="connsiteX0-127" fmla="*/ 1 w 9180512"/>
              <a:gd name="connsiteY0-128" fmla="*/ 246403 h 1065874"/>
              <a:gd name="connsiteX1-129" fmla="*/ 9180512 w 9180512"/>
              <a:gd name="connsiteY1-130" fmla="*/ 13138 h 1065874"/>
              <a:gd name="connsiteX2-131" fmla="*/ 9180512 w 9180512"/>
              <a:gd name="connsiteY2-132" fmla="*/ 1065874 h 1065874"/>
              <a:gd name="connsiteX3-133" fmla="*/ 0 w 9180512"/>
              <a:gd name="connsiteY3-134" fmla="*/ 1065874 h 1065874"/>
              <a:gd name="connsiteX4-135" fmla="*/ 1 w 9180512"/>
              <a:gd name="connsiteY4-136" fmla="*/ 246403 h 1065874"/>
              <a:gd name="connsiteX0-137" fmla="*/ 1 w 9180512"/>
              <a:gd name="connsiteY0-138" fmla="*/ 233265 h 1052736"/>
              <a:gd name="connsiteX1-139" fmla="*/ 9180512 w 9180512"/>
              <a:gd name="connsiteY1-140" fmla="*/ 0 h 1052736"/>
              <a:gd name="connsiteX2-141" fmla="*/ 9180512 w 9180512"/>
              <a:gd name="connsiteY2-142" fmla="*/ 1052736 h 1052736"/>
              <a:gd name="connsiteX3-143" fmla="*/ 0 w 9180512"/>
              <a:gd name="connsiteY3-144" fmla="*/ 1052736 h 1052736"/>
              <a:gd name="connsiteX4-145" fmla="*/ 1 w 9180512"/>
              <a:gd name="connsiteY4-146" fmla="*/ 233265 h 1052736"/>
              <a:gd name="connsiteX0-147" fmla="*/ 1 w 9180512"/>
              <a:gd name="connsiteY0-148" fmla="*/ 233265 h 1052736"/>
              <a:gd name="connsiteX1-149" fmla="*/ 9180512 w 9180512"/>
              <a:gd name="connsiteY1-150" fmla="*/ 0 h 1052736"/>
              <a:gd name="connsiteX2-151" fmla="*/ 9180512 w 9180512"/>
              <a:gd name="connsiteY2-152" fmla="*/ 1052736 h 1052736"/>
              <a:gd name="connsiteX3-153" fmla="*/ 0 w 9180512"/>
              <a:gd name="connsiteY3-154" fmla="*/ 1052736 h 1052736"/>
              <a:gd name="connsiteX4-155" fmla="*/ 1 w 9180512"/>
              <a:gd name="connsiteY4-156" fmla="*/ 233265 h 1052736"/>
              <a:gd name="connsiteX0-157" fmla="*/ 1 w 9180512"/>
              <a:gd name="connsiteY0-158" fmla="*/ 233265 h 1052736"/>
              <a:gd name="connsiteX1-159" fmla="*/ 9180512 w 9180512"/>
              <a:gd name="connsiteY1-160" fmla="*/ 0 h 1052736"/>
              <a:gd name="connsiteX2-161" fmla="*/ 9180512 w 9180512"/>
              <a:gd name="connsiteY2-162" fmla="*/ 1052736 h 1052736"/>
              <a:gd name="connsiteX3-163" fmla="*/ 0 w 9180512"/>
              <a:gd name="connsiteY3-164" fmla="*/ 1052736 h 1052736"/>
              <a:gd name="connsiteX4-165" fmla="*/ 1 w 9180512"/>
              <a:gd name="connsiteY4-166" fmla="*/ 233265 h 1052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80512" h="1052736">
                <a:moveTo>
                  <a:pt x="1" y="233265"/>
                </a:moveTo>
                <a:cubicBezTo>
                  <a:pt x="3181604" y="850911"/>
                  <a:pt x="5868281" y="744400"/>
                  <a:pt x="9180512" y="0"/>
                </a:cubicBezTo>
                <a:lnTo>
                  <a:pt x="9180512" y="1052736"/>
                </a:lnTo>
                <a:lnTo>
                  <a:pt x="0" y="1052736"/>
                </a:lnTo>
                <a:cubicBezTo>
                  <a:pt x="0" y="779579"/>
                  <a:pt x="1" y="506422"/>
                  <a:pt x="1" y="233265"/>
                </a:cubicBezTo>
                <a:close/>
              </a:path>
            </a:pathLst>
          </a:custGeom>
          <a:gradFill>
            <a:gsLst>
              <a:gs pos="87000">
                <a:srgbClr val="148490"/>
              </a:gs>
              <a:gs pos="0">
                <a:srgbClr val="1FB79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sp>
        <p:nvSpPr>
          <p:cNvPr id="6" name="矩形 2"/>
          <p:cNvSpPr/>
          <p:nvPr userDrawn="1"/>
        </p:nvSpPr>
        <p:spPr>
          <a:xfrm>
            <a:off x="0" y="5818188"/>
            <a:ext cx="9197975" cy="1039812"/>
          </a:xfrm>
          <a:custGeom>
            <a:avLst/>
            <a:gdLst>
              <a:gd name="connsiteX0" fmla="*/ 0 w 9198768"/>
              <a:gd name="connsiteY0" fmla="*/ 0 h 908720"/>
              <a:gd name="connsiteX1" fmla="*/ 9198768 w 9198768"/>
              <a:gd name="connsiteY1" fmla="*/ 0 h 908720"/>
              <a:gd name="connsiteX2" fmla="*/ 9198768 w 9198768"/>
              <a:gd name="connsiteY2" fmla="*/ 908720 h 908720"/>
              <a:gd name="connsiteX3" fmla="*/ 0 w 9198768"/>
              <a:gd name="connsiteY3" fmla="*/ 908720 h 908720"/>
              <a:gd name="connsiteX4" fmla="*/ 0 w 9198768"/>
              <a:gd name="connsiteY4" fmla="*/ 0 h 908720"/>
              <a:gd name="connsiteX0-1" fmla="*/ 0 w 9198768"/>
              <a:gd name="connsiteY0-2" fmla="*/ 0 h 908720"/>
              <a:gd name="connsiteX1-3" fmla="*/ 9189438 w 9198768"/>
              <a:gd name="connsiteY1-4" fmla="*/ 410547 h 908720"/>
              <a:gd name="connsiteX2-5" fmla="*/ 9198768 w 9198768"/>
              <a:gd name="connsiteY2-6" fmla="*/ 908720 h 908720"/>
              <a:gd name="connsiteX3-7" fmla="*/ 0 w 9198768"/>
              <a:gd name="connsiteY3-8" fmla="*/ 908720 h 908720"/>
              <a:gd name="connsiteX4-9" fmla="*/ 0 w 9198768"/>
              <a:gd name="connsiteY4-10" fmla="*/ 0 h 908720"/>
              <a:gd name="connsiteX0-11" fmla="*/ 0 w 9198768"/>
              <a:gd name="connsiteY0-12" fmla="*/ 0 h 908720"/>
              <a:gd name="connsiteX1-13" fmla="*/ 9189438 w 9198768"/>
              <a:gd name="connsiteY1-14" fmla="*/ 410547 h 908720"/>
              <a:gd name="connsiteX2-15" fmla="*/ 9198768 w 9198768"/>
              <a:gd name="connsiteY2-16" fmla="*/ 908720 h 908720"/>
              <a:gd name="connsiteX3-17" fmla="*/ 0 w 9198768"/>
              <a:gd name="connsiteY3-18" fmla="*/ 908720 h 908720"/>
              <a:gd name="connsiteX4-19" fmla="*/ 0 w 9198768"/>
              <a:gd name="connsiteY4-20" fmla="*/ 0 h 908720"/>
              <a:gd name="connsiteX0-21" fmla="*/ 0 w 9198768"/>
              <a:gd name="connsiteY0-22" fmla="*/ 0 h 908720"/>
              <a:gd name="connsiteX1-23" fmla="*/ 9189438 w 9198768"/>
              <a:gd name="connsiteY1-24" fmla="*/ 410547 h 908720"/>
              <a:gd name="connsiteX2-25" fmla="*/ 9198768 w 9198768"/>
              <a:gd name="connsiteY2-26" fmla="*/ 908720 h 908720"/>
              <a:gd name="connsiteX3-27" fmla="*/ 0 w 9198768"/>
              <a:gd name="connsiteY3-28" fmla="*/ 908720 h 908720"/>
              <a:gd name="connsiteX4-29" fmla="*/ 0 w 9198768"/>
              <a:gd name="connsiteY4-30" fmla="*/ 0 h 908720"/>
              <a:gd name="connsiteX0-31" fmla="*/ 0 w 9198768"/>
              <a:gd name="connsiteY0-32" fmla="*/ 0 h 908720"/>
              <a:gd name="connsiteX1-33" fmla="*/ 9189438 w 9198768"/>
              <a:gd name="connsiteY1-34" fmla="*/ 410547 h 908720"/>
              <a:gd name="connsiteX2-35" fmla="*/ 9198768 w 9198768"/>
              <a:gd name="connsiteY2-36" fmla="*/ 908720 h 908720"/>
              <a:gd name="connsiteX3-37" fmla="*/ 0 w 9198768"/>
              <a:gd name="connsiteY3-38" fmla="*/ 908720 h 908720"/>
              <a:gd name="connsiteX4-39" fmla="*/ 0 w 9198768"/>
              <a:gd name="connsiteY4-40" fmla="*/ 0 h 908720"/>
              <a:gd name="connsiteX0-41" fmla="*/ 0 w 9198768"/>
              <a:gd name="connsiteY0-42" fmla="*/ 0 h 1039349"/>
              <a:gd name="connsiteX1-43" fmla="*/ 9189438 w 9198768"/>
              <a:gd name="connsiteY1-44" fmla="*/ 541176 h 1039349"/>
              <a:gd name="connsiteX2-45" fmla="*/ 9198768 w 9198768"/>
              <a:gd name="connsiteY2-46" fmla="*/ 1039349 h 1039349"/>
              <a:gd name="connsiteX3-47" fmla="*/ 0 w 9198768"/>
              <a:gd name="connsiteY3-48" fmla="*/ 1039349 h 1039349"/>
              <a:gd name="connsiteX4-49" fmla="*/ 0 w 9198768"/>
              <a:gd name="connsiteY4-50" fmla="*/ 0 h 10393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98768" h="1039349">
                <a:moveTo>
                  <a:pt x="0" y="0"/>
                </a:moveTo>
                <a:cubicBezTo>
                  <a:pt x="3184444" y="845976"/>
                  <a:pt x="6135622" y="1076131"/>
                  <a:pt x="9189438" y="541176"/>
                </a:cubicBezTo>
                <a:lnTo>
                  <a:pt x="9198768" y="1039349"/>
                </a:lnTo>
                <a:lnTo>
                  <a:pt x="0" y="1039349"/>
                </a:lnTo>
                <a:lnTo>
                  <a:pt x="0" y="0"/>
                </a:lnTo>
                <a:close/>
              </a:path>
            </a:pathLst>
          </a:custGeom>
          <a:gradFill>
            <a:gsLst>
              <a:gs pos="0">
                <a:srgbClr val="18C5CE"/>
              </a:gs>
              <a:gs pos="100000">
                <a:srgbClr val="18C5CE"/>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pic>
        <p:nvPicPr>
          <p:cNvPr id="7" name="图片 3"/>
          <p:cNvPicPr>
            <a:picLocks noChangeAspect="1"/>
          </p:cNvPicPr>
          <p:nvPr userDrawn="1"/>
        </p:nvPicPr>
        <p:blipFill>
          <a:blip r:embed="rId2"/>
          <a:srcRect/>
          <a:stretch>
            <a:fillRect/>
          </a:stretch>
        </p:blipFill>
        <p:spPr bwMode="auto">
          <a:xfrm>
            <a:off x="0" y="6426200"/>
            <a:ext cx="2236788" cy="431800"/>
          </a:xfrm>
          <a:prstGeom prst="rect">
            <a:avLst/>
          </a:prstGeom>
          <a:noFill/>
          <a:ln w="9525">
            <a:noFill/>
            <a:miter lim="800000"/>
            <a:headEnd/>
            <a:tailEnd/>
          </a:ln>
        </p:spPr>
      </p:pic>
      <p:pic>
        <p:nvPicPr>
          <p:cNvPr id="8" name="图片 3"/>
          <p:cNvPicPr>
            <a:picLocks noChangeAspect="1"/>
          </p:cNvPicPr>
          <p:nvPr userDrawn="1"/>
        </p:nvPicPr>
        <p:blipFill>
          <a:blip r:embed="rId3"/>
          <a:srcRect l="6413" t="7217" r="5476" b="6316"/>
          <a:stretch>
            <a:fillRect/>
          </a:stretch>
        </p:blipFill>
        <p:spPr bwMode="auto">
          <a:xfrm>
            <a:off x="4067175" y="1844675"/>
            <a:ext cx="4356100" cy="3740150"/>
          </a:xfrm>
          <a:prstGeom prst="rect">
            <a:avLst/>
          </a:prstGeom>
          <a:noFill/>
          <a:ln w="9525">
            <a:noFill/>
            <a:miter lim="800000"/>
            <a:headEnd/>
            <a:tailEnd/>
          </a:ln>
        </p:spPr>
      </p:pic>
      <p:sp>
        <p:nvSpPr>
          <p:cNvPr id="3074" name="Rectangle 2"/>
          <p:cNvSpPr>
            <a:spLocks noGrp="1" noChangeArrowheads="1"/>
          </p:cNvSpPr>
          <p:nvPr>
            <p:ph type="ctrTitle"/>
          </p:nvPr>
        </p:nvSpPr>
        <p:spPr>
          <a:xfrm>
            <a:off x="1692275" y="2997200"/>
            <a:ext cx="6334125" cy="1012825"/>
          </a:xfrm>
        </p:spPr>
        <p:txBody>
          <a:bodyPr/>
          <a:lstStyle>
            <a:lvl1pPr>
              <a:defRPr/>
            </a:lvl1pPr>
          </a:lstStyle>
          <a:p>
            <a:r>
              <a:rPr lang="zh-CN" altLang="en-US"/>
              <a:t>单击此处编辑母版标题样式</a:t>
            </a:r>
            <a:endParaRPr lang="zh-CN" altLang="en-US"/>
          </a:p>
        </p:txBody>
      </p:sp>
      <p:sp>
        <p:nvSpPr>
          <p:cNvPr id="3075" name="Rectangle 3"/>
          <p:cNvSpPr>
            <a:spLocks noGrp="1" noChangeArrowheads="1"/>
          </p:cNvSpPr>
          <p:nvPr>
            <p:ph type="subTitle" idx="1"/>
          </p:nvPr>
        </p:nvSpPr>
        <p:spPr bwMode="black">
          <a:xfrm>
            <a:off x="2160588" y="4005263"/>
            <a:ext cx="6372225" cy="598487"/>
          </a:xfrm>
        </p:spPr>
        <p:txBody>
          <a:bodyPr/>
          <a:lstStyle>
            <a:lvl1pPr marL="0" indent="0">
              <a:buFont typeface="Wingdings" panose="05000000000000000000" pitchFamily="2" charset="2"/>
              <a:buNone/>
              <a:defRPr sz="2000">
                <a:solidFill>
                  <a:schemeClr val="tx2"/>
                </a:solidFill>
                <a:latin typeface="Verdana" panose="020B0604030504040204" pitchFamily="34" charset="0"/>
              </a:defRPr>
            </a:lvl1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E9B6254-0FFD-425C-B8C7-092634FC3F52}"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56400" y="100013"/>
            <a:ext cx="2220913" cy="67579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3663" y="100013"/>
            <a:ext cx="6510337" cy="67579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ADAFBD0-09D8-45CC-88A5-0E10EF5678B8}"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68313" y="100013"/>
            <a:ext cx="7391400" cy="7239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93663" y="1228725"/>
            <a:ext cx="8883650" cy="5629275"/>
          </a:xfrm>
        </p:spPr>
        <p:txBody>
          <a:bodyPr vert="horz" wrap="square" lIns="91440" tIns="45720" rIns="91440" bIns="45720" numCol="1" anchor="t" anchorCtr="0" compatLnSpc="1"/>
          <a:lstStyle/>
          <a:p>
            <a:pPr lvl="0"/>
            <a:endParaRPr lang="zh-CN" altLang="en-US"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6764178-9E65-4F25-8476-E3961C253C7A}" type="slidenum">
              <a:rPr lang="zh-CN" altLang="en-US"/>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3" y="100013"/>
            <a:ext cx="7391400" cy="7239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3663" y="1228725"/>
            <a:ext cx="4365625" cy="56292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11688" y="1228725"/>
            <a:ext cx="4365625" cy="56292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7CA15ED3-EB64-44F1-989C-BD5D01578698}" type="slidenum">
              <a:rPr lang="zh-CN" altLang="en-US"/>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111E8D4A-FD9D-4168-BD9B-802F427C04E9}"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704D2B3-4740-4B72-B09C-671285CA1EED}"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784AF08-3E9C-44F3-9427-8FF3FE37C67C}"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3663" y="1228725"/>
            <a:ext cx="4365625" cy="5629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11688" y="1228725"/>
            <a:ext cx="4365625" cy="5629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3FFE2C2D-3B9D-4648-913E-68224B447E7D}"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65A54596-5B41-4B1F-A92A-501F07F0D43F}"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9E0FAEDD-6DE2-47FF-B396-A8D4C305899A}"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EE5C139E-ACD2-44CD-8619-8F989805A3C7}"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DE61275E-9939-4008-B5F1-B3EB40685B31}"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E3259A27-3E07-43A1-A56A-62F81E1403E4}"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3.png"/><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6"/>
          <p:cNvGrpSpPr/>
          <p:nvPr/>
        </p:nvGrpSpPr>
        <p:grpSpPr bwMode="auto">
          <a:xfrm>
            <a:off x="-6350" y="0"/>
            <a:ext cx="9150350" cy="1012825"/>
            <a:chOff x="476" y="-638"/>
            <a:chExt cx="5764" cy="638"/>
          </a:xfrm>
        </p:grpSpPr>
        <p:sp>
          <p:nvSpPr>
            <p:cNvPr id="1041" name="Oval 17"/>
            <p:cNvSpPr>
              <a:spLocks noChangeArrowheads="1"/>
            </p:cNvSpPr>
            <p:nvPr userDrawn="1"/>
          </p:nvSpPr>
          <p:spPr bwMode="gray">
            <a:xfrm>
              <a:off x="555" y="-288"/>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42" name="Oval 18"/>
            <p:cNvSpPr>
              <a:spLocks noChangeArrowheads="1"/>
            </p:cNvSpPr>
            <p:nvPr userDrawn="1"/>
          </p:nvSpPr>
          <p:spPr bwMode="gray">
            <a:xfrm>
              <a:off x="553" y="-545"/>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43" name="Oval 19"/>
            <p:cNvSpPr>
              <a:spLocks noChangeArrowheads="1"/>
            </p:cNvSpPr>
            <p:nvPr userDrawn="1"/>
          </p:nvSpPr>
          <p:spPr bwMode="gray">
            <a:xfrm>
              <a:off x="843" y="-425"/>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44" name="Oval 20"/>
            <p:cNvSpPr>
              <a:spLocks noChangeArrowheads="1"/>
            </p:cNvSpPr>
            <p:nvPr userDrawn="1"/>
          </p:nvSpPr>
          <p:spPr bwMode="gray">
            <a:xfrm>
              <a:off x="843" y="-135"/>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45" name="Oval 21"/>
            <p:cNvSpPr>
              <a:spLocks noChangeArrowheads="1"/>
            </p:cNvSpPr>
            <p:nvPr userDrawn="1"/>
          </p:nvSpPr>
          <p:spPr bwMode="gray">
            <a:xfrm>
              <a:off x="1113" y="-289"/>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46" name="Oval 22"/>
            <p:cNvSpPr>
              <a:spLocks noChangeArrowheads="1"/>
            </p:cNvSpPr>
            <p:nvPr userDrawn="1"/>
          </p:nvSpPr>
          <p:spPr bwMode="gray">
            <a:xfrm>
              <a:off x="1249" y="-151"/>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47" name="Line 23"/>
            <p:cNvSpPr>
              <a:spLocks noChangeShapeType="1"/>
            </p:cNvSpPr>
            <p:nvPr userDrawn="1"/>
          </p:nvSpPr>
          <p:spPr bwMode="gray">
            <a:xfrm>
              <a:off x="577" y="-634"/>
              <a:ext cx="0" cy="632"/>
            </a:xfrm>
            <a:prstGeom prst="line">
              <a:avLst/>
            </a:prstGeom>
            <a:noFill/>
            <a:ln w="9525">
              <a:solidFill>
                <a:schemeClr val="bg1"/>
              </a:solidFill>
              <a:round/>
            </a:ln>
            <a:effectLst/>
          </p:spPr>
          <p:txBody>
            <a:bodyPr/>
            <a:lstStyle/>
            <a:p>
              <a:pPr>
                <a:defRPr/>
              </a:pPr>
              <a:endParaRPr lang="zh-CN" altLang="en-US">
                <a:ea typeface="+mn-ea"/>
              </a:endParaRPr>
            </a:p>
          </p:txBody>
        </p:sp>
        <p:sp>
          <p:nvSpPr>
            <p:cNvPr id="1048" name="Line 24"/>
            <p:cNvSpPr>
              <a:spLocks noChangeShapeType="1"/>
            </p:cNvSpPr>
            <p:nvPr userDrawn="1"/>
          </p:nvSpPr>
          <p:spPr bwMode="gray">
            <a:xfrm>
              <a:off x="719" y="-634"/>
              <a:ext cx="0" cy="632"/>
            </a:xfrm>
            <a:prstGeom prst="line">
              <a:avLst/>
            </a:prstGeom>
            <a:noFill/>
            <a:ln w="9525">
              <a:solidFill>
                <a:schemeClr val="bg1"/>
              </a:solidFill>
              <a:round/>
            </a:ln>
            <a:effectLst/>
          </p:spPr>
          <p:txBody>
            <a:bodyPr/>
            <a:lstStyle/>
            <a:p>
              <a:pPr>
                <a:defRPr/>
              </a:pPr>
              <a:endParaRPr lang="zh-CN" altLang="en-US">
                <a:ea typeface="+mn-ea"/>
              </a:endParaRPr>
            </a:p>
          </p:txBody>
        </p:sp>
        <p:sp>
          <p:nvSpPr>
            <p:cNvPr id="1049" name="Line 25"/>
            <p:cNvSpPr>
              <a:spLocks noChangeShapeType="1"/>
            </p:cNvSpPr>
            <p:nvPr userDrawn="1"/>
          </p:nvSpPr>
          <p:spPr bwMode="gray">
            <a:xfrm>
              <a:off x="864" y="-634"/>
              <a:ext cx="0" cy="632"/>
            </a:xfrm>
            <a:prstGeom prst="line">
              <a:avLst/>
            </a:prstGeom>
            <a:noFill/>
            <a:ln w="9525">
              <a:solidFill>
                <a:schemeClr val="bg1"/>
              </a:solidFill>
              <a:round/>
            </a:ln>
            <a:effectLst/>
          </p:spPr>
          <p:txBody>
            <a:bodyPr/>
            <a:lstStyle/>
            <a:p>
              <a:pPr>
                <a:defRPr/>
              </a:pPr>
              <a:endParaRPr lang="zh-CN" altLang="en-US">
                <a:ea typeface="+mn-ea"/>
              </a:endParaRPr>
            </a:p>
          </p:txBody>
        </p:sp>
        <p:sp>
          <p:nvSpPr>
            <p:cNvPr id="1050" name="Line 26"/>
            <p:cNvSpPr>
              <a:spLocks noChangeShapeType="1"/>
            </p:cNvSpPr>
            <p:nvPr userDrawn="1"/>
          </p:nvSpPr>
          <p:spPr bwMode="gray">
            <a:xfrm>
              <a:off x="1000" y="-633"/>
              <a:ext cx="0" cy="632"/>
            </a:xfrm>
            <a:prstGeom prst="line">
              <a:avLst/>
            </a:prstGeom>
            <a:noFill/>
            <a:ln w="9525">
              <a:solidFill>
                <a:schemeClr val="bg1"/>
              </a:solidFill>
              <a:round/>
            </a:ln>
            <a:effectLst/>
          </p:spPr>
          <p:txBody>
            <a:bodyPr/>
            <a:lstStyle/>
            <a:p>
              <a:pPr>
                <a:defRPr/>
              </a:pPr>
              <a:endParaRPr lang="zh-CN" altLang="en-US">
                <a:ea typeface="+mn-ea"/>
              </a:endParaRPr>
            </a:p>
          </p:txBody>
        </p:sp>
        <p:sp>
          <p:nvSpPr>
            <p:cNvPr id="1051" name="Line 27"/>
            <p:cNvSpPr>
              <a:spLocks noChangeShapeType="1"/>
            </p:cNvSpPr>
            <p:nvPr userDrawn="1"/>
          </p:nvSpPr>
          <p:spPr bwMode="gray">
            <a:xfrm>
              <a:off x="1136" y="-633"/>
              <a:ext cx="0" cy="632"/>
            </a:xfrm>
            <a:prstGeom prst="line">
              <a:avLst/>
            </a:prstGeom>
            <a:noFill/>
            <a:ln w="9525">
              <a:solidFill>
                <a:schemeClr val="bg1"/>
              </a:solidFill>
              <a:round/>
            </a:ln>
            <a:effectLst/>
          </p:spPr>
          <p:txBody>
            <a:bodyPr/>
            <a:lstStyle/>
            <a:p>
              <a:pPr>
                <a:defRPr/>
              </a:pPr>
              <a:endParaRPr lang="zh-CN" altLang="en-US">
                <a:ea typeface="+mn-ea"/>
              </a:endParaRPr>
            </a:p>
          </p:txBody>
        </p:sp>
        <p:sp>
          <p:nvSpPr>
            <p:cNvPr id="1052" name="Line 28"/>
            <p:cNvSpPr>
              <a:spLocks noChangeShapeType="1"/>
            </p:cNvSpPr>
            <p:nvPr userDrawn="1"/>
          </p:nvSpPr>
          <p:spPr bwMode="gray">
            <a:xfrm>
              <a:off x="1272" y="-635"/>
              <a:ext cx="0" cy="633"/>
            </a:xfrm>
            <a:prstGeom prst="line">
              <a:avLst/>
            </a:prstGeom>
            <a:noFill/>
            <a:ln w="9525">
              <a:solidFill>
                <a:schemeClr val="bg1"/>
              </a:solidFill>
              <a:round/>
            </a:ln>
            <a:effectLst/>
          </p:spPr>
          <p:txBody>
            <a:bodyPr/>
            <a:lstStyle/>
            <a:p>
              <a:pPr>
                <a:defRPr/>
              </a:pPr>
              <a:endParaRPr lang="zh-CN" altLang="en-US">
                <a:ea typeface="+mn-ea"/>
              </a:endParaRPr>
            </a:p>
          </p:txBody>
        </p:sp>
        <p:sp>
          <p:nvSpPr>
            <p:cNvPr id="1053" name="Line 29"/>
            <p:cNvSpPr>
              <a:spLocks noChangeShapeType="1"/>
            </p:cNvSpPr>
            <p:nvPr userDrawn="1"/>
          </p:nvSpPr>
          <p:spPr bwMode="gray">
            <a:xfrm>
              <a:off x="1414" y="-634"/>
              <a:ext cx="0" cy="633"/>
            </a:xfrm>
            <a:prstGeom prst="line">
              <a:avLst/>
            </a:prstGeom>
            <a:noFill/>
            <a:ln w="9525">
              <a:solidFill>
                <a:schemeClr val="bg1"/>
              </a:solidFill>
              <a:round/>
            </a:ln>
            <a:effectLst/>
          </p:spPr>
          <p:txBody>
            <a:bodyPr/>
            <a:lstStyle/>
            <a:p>
              <a:pPr>
                <a:defRPr/>
              </a:pPr>
              <a:endParaRPr lang="zh-CN" altLang="en-US">
                <a:ea typeface="+mn-ea"/>
              </a:endParaRPr>
            </a:p>
          </p:txBody>
        </p:sp>
        <p:sp>
          <p:nvSpPr>
            <p:cNvPr id="1054" name="Line 30"/>
            <p:cNvSpPr>
              <a:spLocks noChangeShapeType="1"/>
            </p:cNvSpPr>
            <p:nvPr userDrawn="1"/>
          </p:nvSpPr>
          <p:spPr bwMode="gray">
            <a:xfrm>
              <a:off x="1565" y="-634"/>
              <a:ext cx="0" cy="633"/>
            </a:xfrm>
            <a:prstGeom prst="line">
              <a:avLst/>
            </a:prstGeom>
            <a:noFill/>
            <a:ln w="9525">
              <a:solidFill>
                <a:schemeClr val="bg1"/>
              </a:solidFill>
              <a:round/>
            </a:ln>
            <a:effectLst/>
          </p:spPr>
          <p:txBody>
            <a:bodyPr/>
            <a:lstStyle/>
            <a:p>
              <a:pPr>
                <a:defRPr/>
              </a:pPr>
              <a:endParaRPr lang="zh-CN" altLang="en-US">
                <a:ea typeface="+mn-ea"/>
              </a:endParaRPr>
            </a:p>
          </p:txBody>
        </p:sp>
        <p:sp>
          <p:nvSpPr>
            <p:cNvPr id="1055" name="Line 31"/>
            <p:cNvSpPr>
              <a:spLocks noChangeShapeType="1"/>
            </p:cNvSpPr>
            <p:nvPr userDrawn="1"/>
          </p:nvSpPr>
          <p:spPr bwMode="gray">
            <a:xfrm>
              <a:off x="1701" y="-634"/>
              <a:ext cx="0" cy="633"/>
            </a:xfrm>
            <a:prstGeom prst="line">
              <a:avLst/>
            </a:prstGeom>
            <a:noFill/>
            <a:ln w="9525">
              <a:solidFill>
                <a:schemeClr val="bg1"/>
              </a:solidFill>
              <a:round/>
            </a:ln>
            <a:effectLst/>
          </p:spPr>
          <p:txBody>
            <a:bodyPr/>
            <a:lstStyle/>
            <a:p>
              <a:pPr>
                <a:defRPr/>
              </a:pPr>
              <a:endParaRPr lang="zh-CN" altLang="en-US">
                <a:ea typeface="+mn-ea"/>
              </a:endParaRPr>
            </a:p>
          </p:txBody>
        </p:sp>
        <p:sp>
          <p:nvSpPr>
            <p:cNvPr id="1056" name="Line 32"/>
            <p:cNvSpPr>
              <a:spLocks noChangeShapeType="1"/>
            </p:cNvSpPr>
            <p:nvPr userDrawn="1"/>
          </p:nvSpPr>
          <p:spPr bwMode="gray">
            <a:xfrm>
              <a:off x="1837" y="-633"/>
              <a:ext cx="0" cy="633"/>
            </a:xfrm>
            <a:prstGeom prst="line">
              <a:avLst/>
            </a:prstGeom>
            <a:noFill/>
            <a:ln w="9525">
              <a:solidFill>
                <a:schemeClr val="bg1"/>
              </a:solidFill>
              <a:round/>
            </a:ln>
            <a:effectLst/>
          </p:spPr>
          <p:txBody>
            <a:bodyPr/>
            <a:lstStyle/>
            <a:p>
              <a:pPr>
                <a:defRPr/>
              </a:pPr>
              <a:endParaRPr lang="zh-CN" altLang="en-US">
                <a:ea typeface="+mn-ea"/>
              </a:endParaRPr>
            </a:p>
          </p:txBody>
        </p:sp>
        <p:sp>
          <p:nvSpPr>
            <p:cNvPr id="1057" name="Line 33"/>
            <p:cNvSpPr>
              <a:spLocks noChangeShapeType="1"/>
            </p:cNvSpPr>
            <p:nvPr userDrawn="1"/>
          </p:nvSpPr>
          <p:spPr bwMode="gray">
            <a:xfrm>
              <a:off x="1973" y="-633"/>
              <a:ext cx="0" cy="633"/>
            </a:xfrm>
            <a:prstGeom prst="line">
              <a:avLst/>
            </a:prstGeom>
            <a:noFill/>
            <a:ln w="9525">
              <a:solidFill>
                <a:schemeClr val="bg1"/>
              </a:solidFill>
              <a:round/>
            </a:ln>
            <a:effectLst/>
          </p:spPr>
          <p:txBody>
            <a:bodyPr/>
            <a:lstStyle/>
            <a:p>
              <a:pPr>
                <a:defRPr/>
              </a:pPr>
              <a:endParaRPr lang="zh-CN" altLang="en-US">
                <a:ea typeface="+mn-ea"/>
              </a:endParaRPr>
            </a:p>
          </p:txBody>
        </p:sp>
        <p:sp>
          <p:nvSpPr>
            <p:cNvPr id="1058" name="Line 34"/>
            <p:cNvSpPr>
              <a:spLocks noChangeShapeType="1"/>
            </p:cNvSpPr>
            <p:nvPr userDrawn="1"/>
          </p:nvSpPr>
          <p:spPr bwMode="gray">
            <a:xfrm>
              <a:off x="2109" y="-634"/>
              <a:ext cx="0" cy="632"/>
            </a:xfrm>
            <a:prstGeom prst="line">
              <a:avLst/>
            </a:prstGeom>
            <a:noFill/>
            <a:ln w="9525">
              <a:solidFill>
                <a:schemeClr val="bg1"/>
              </a:solidFill>
              <a:round/>
            </a:ln>
            <a:effectLst/>
          </p:spPr>
          <p:txBody>
            <a:bodyPr/>
            <a:lstStyle/>
            <a:p>
              <a:pPr>
                <a:defRPr/>
              </a:pPr>
              <a:endParaRPr lang="zh-CN" altLang="en-US">
                <a:ea typeface="+mn-ea"/>
              </a:endParaRPr>
            </a:p>
          </p:txBody>
        </p:sp>
        <p:sp>
          <p:nvSpPr>
            <p:cNvPr id="1059" name="Oval 35"/>
            <p:cNvSpPr>
              <a:spLocks noChangeArrowheads="1"/>
            </p:cNvSpPr>
            <p:nvPr userDrawn="1"/>
          </p:nvSpPr>
          <p:spPr bwMode="gray">
            <a:xfrm>
              <a:off x="1392" y="-288"/>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60" name="Oval 36"/>
            <p:cNvSpPr>
              <a:spLocks noChangeArrowheads="1"/>
            </p:cNvSpPr>
            <p:nvPr userDrawn="1"/>
          </p:nvSpPr>
          <p:spPr bwMode="gray">
            <a:xfrm>
              <a:off x="1390" y="-542"/>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61" name="Oval 37"/>
            <p:cNvSpPr>
              <a:spLocks noChangeArrowheads="1"/>
            </p:cNvSpPr>
            <p:nvPr userDrawn="1"/>
          </p:nvSpPr>
          <p:spPr bwMode="gray">
            <a:xfrm>
              <a:off x="1680" y="-424"/>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62" name="Oval 38"/>
            <p:cNvSpPr>
              <a:spLocks noChangeArrowheads="1"/>
            </p:cNvSpPr>
            <p:nvPr userDrawn="1"/>
          </p:nvSpPr>
          <p:spPr bwMode="gray">
            <a:xfrm>
              <a:off x="1680" y="-540"/>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63" name="Oval 39"/>
            <p:cNvSpPr>
              <a:spLocks noChangeArrowheads="1"/>
            </p:cNvSpPr>
            <p:nvPr userDrawn="1"/>
          </p:nvSpPr>
          <p:spPr bwMode="gray">
            <a:xfrm>
              <a:off x="1950" y="-284"/>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64" name="Oval 40"/>
            <p:cNvSpPr>
              <a:spLocks noChangeArrowheads="1"/>
            </p:cNvSpPr>
            <p:nvPr userDrawn="1"/>
          </p:nvSpPr>
          <p:spPr bwMode="gray">
            <a:xfrm>
              <a:off x="2086" y="-148"/>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65" name="Oval 41"/>
            <p:cNvSpPr>
              <a:spLocks noChangeArrowheads="1"/>
            </p:cNvSpPr>
            <p:nvPr userDrawn="1"/>
          </p:nvSpPr>
          <p:spPr bwMode="gray">
            <a:xfrm>
              <a:off x="2224" y="-288"/>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66" name="Oval 42"/>
            <p:cNvSpPr>
              <a:spLocks noChangeArrowheads="1"/>
            </p:cNvSpPr>
            <p:nvPr userDrawn="1"/>
          </p:nvSpPr>
          <p:spPr bwMode="gray">
            <a:xfrm>
              <a:off x="2222" y="-548"/>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67" name="Oval 43"/>
            <p:cNvSpPr>
              <a:spLocks noChangeArrowheads="1"/>
            </p:cNvSpPr>
            <p:nvPr userDrawn="1"/>
          </p:nvSpPr>
          <p:spPr bwMode="gray">
            <a:xfrm>
              <a:off x="2512" y="-424"/>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68" name="Oval 44"/>
            <p:cNvSpPr>
              <a:spLocks noChangeArrowheads="1"/>
            </p:cNvSpPr>
            <p:nvPr userDrawn="1"/>
          </p:nvSpPr>
          <p:spPr bwMode="gray">
            <a:xfrm>
              <a:off x="2512" y="-153"/>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69" name="Oval 45"/>
            <p:cNvSpPr>
              <a:spLocks noChangeArrowheads="1"/>
            </p:cNvSpPr>
            <p:nvPr userDrawn="1"/>
          </p:nvSpPr>
          <p:spPr bwMode="gray">
            <a:xfrm>
              <a:off x="2782" y="-289"/>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70" name="Oval 46"/>
            <p:cNvSpPr>
              <a:spLocks noChangeArrowheads="1"/>
            </p:cNvSpPr>
            <p:nvPr userDrawn="1"/>
          </p:nvSpPr>
          <p:spPr bwMode="gray">
            <a:xfrm>
              <a:off x="2918" y="-154"/>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grpSp>
          <p:nvGrpSpPr>
            <p:cNvPr id="2" name="Group 47"/>
            <p:cNvGrpSpPr/>
            <p:nvPr userDrawn="1"/>
          </p:nvGrpSpPr>
          <p:grpSpPr bwMode="auto">
            <a:xfrm>
              <a:off x="2246" y="-638"/>
              <a:ext cx="1532" cy="635"/>
              <a:chOff x="-765" y="-1448"/>
              <a:chExt cx="1532" cy="2896"/>
            </a:xfrm>
          </p:grpSpPr>
          <p:sp>
            <p:nvSpPr>
              <p:cNvPr id="1072" name="Line 48"/>
              <p:cNvSpPr>
                <a:spLocks noChangeShapeType="1"/>
              </p:cNvSpPr>
              <p:nvPr userDrawn="1"/>
            </p:nvSpPr>
            <p:spPr bwMode="gray">
              <a:xfrm>
                <a:off x="-765" y="-1443"/>
                <a:ext cx="0" cy="2882"/>
              </a:xfrm>
              <a:prstGeom prst="line">
                <a:avLst/>
              </a:prstGeom>
              <a:noFill/>
              <a:ln w="9525">
                <a:solidFill>
                  <a:schemeClr val="bg1"/>
                </a:solidFill>
                <a:round/>
              </a:ln>
              <a:effectLst/>
            </p:spPr>
            <p:txBody>
              <a:bodyPr/>
              <a:lstStyle/>
              <a:p>
                <a:pPr>
                  <a:defRPr/>
                </a:pPr>
                <a:endParaRPr lang="zh-CN" altLang="en-US">
                  <a:ea typeface="+mn-ea"/>
                </a:endParaRPr>
              </a:p>
            </p:txBody>
          </p:sp>
          <p:sp>
            <p:nvSpPr>
              <p:cNvPr id="1073" name="Line 49"/>
              <p:cNvSpPr>
                <a:spLocks noChangeShapeType="1"/>
              </p:cNvSpPr>
              <p:nvPr userDrawn="1"/>
            </p:nvSpPr>
            <p:spPr bwMode="gray">
              <a:xfrm>
                <a:off x="-614" y="-1443"/>
                <a:ext cx="0" cy="2882"/>
              </a:xfrm>
              <a:prstGeom prst="line">
                <a:avLst/>
              </a:prstGeom>
              <a:noFill/>
              <a:ln w="9525">
                <a:solidFill>
                  <a:schemeClr val="bg1"/>
                </a:solidFill>
                <a:round/>
              </a:ln>
              <a:effectLst/>
            </p:spPr>
            <p:txBody>
              <a:bodyPr/>
              <a:lstStyle/>
              <a:p>
                <a:pPr>
                  <a:defRPr/>
                </a:pPr>
                <a:endParaRPr lang="zh-CN" altLang="en-US">
                  <a:ea typeface="+mn-ea"/>
                </a:endParaRPr>
              </a:p>
            </p:txBody>
          </p:sp>
          <p:sp>
            <p:nvSpPr>
              <p:cNvPr id="1074" name="Line 50"/>
              <p:cNvSpPr>
                <a:spLocks noChangeShapeType="1"/>
              </p:cNvSpPr>
              <p:nvPr userDrawn="1"/>
            </p:nvSpPr>
            <p:spPr bwMode="gray">
              <a:xfrm>
                <a:off x="-478" y="-1443"/>
                <a:ext cx="0" cy="2882"/>
              </a:xfrm>
              <a:prstGeom prst="line">
                <a:avLst/>
              </a:prstGeom>
              <a:noFill/>
              <a:ln w="9525">
                <a:solidFill>
                  <a:schemeClr val="bg1"/>
                </a:solidFill>
                <a:round/>
              </a:ln>
              <a:effectLst/>
            </p:spPr>
            <p:txBody>
              <a:bodyPr/>
              <a:lstStyle/>
              <a:p>
                <a:pPr>
                  <a:defRPr/>
                </a:pPr>
                <a:endParaRPr lang="zh-CN" altLang="en-US">
                  <a:ea typeface="+mn-ea"/>
                </a:endParaRPr>
              </a:p>
            </p:txBody>
          </p:sp>
          <p:sp>
            <p:nvSpPr>
              <p:cNvPr id="1075" name="Line 51"/>
              <p:cNvSpPr>
                <a:spLocks noChangeShapeType="1"/>
              </p:cNvSpPr>
              <p:nvPr userDrawn="1"/>
            </p:nvSpPr>
            <p:spPr bwMode="gray">
              <a:xfrm>
                <a:off x="-342" y="-1439"/>
                <a:ext cx="0" cy="2882"/>
              </a:xfrm>
              <a:prstGeom prst="line">
                <a:avLst/>
              </a:prstGeom>
              <a:noFill/>
              <a:ln w="9525">
                <a:solidFill>
                  <a:schemeClr val="bg1"/>
                </a:solidFill>
                <a:round/>
              </a:ln>
              <a:effectLst/>
            </p:spPr>
            <p:txBody>
              <a:bodyPr/>
              <a:lstStyle/>
              <a:p>
                <a:pPr>
                  <a:defRPr/>
                </a:pPr>
                <a:endParaRPr lang="zh-CN" altLang="en-US">
                  <a:ea typeface="+mn-ea"/>
                </a:endParaRPr>
              </a:p>
            </p:txBody>
          </p:sp>
          <p:sp>
            <p:nvSpPr>
              <p:cNvPr id="1076" name="Line 52"/>
              <p:cNvSpPr>
                <a:spLocks noChangeShapeType="1"/>
              </p:cNvSpPr>
              <p:nvPr userDrawn="1"/>
            </p:nvSpPr>
            <p:spPr bwMode="gray">
              <a:xfrm>
                <a:off x="-206" y="-1439"/>
                <a:ext cx="0" cy="2882"/>
              </a:xfrm>
              <a:prstGeom prst="line">
                <a:avLst/>
              </a:prstGeom>
              <a:noFill/>
              <a:ln w="9525">
                <a:solidFill>
                  <a:schemeClr val="bg1"/>
                </a:solidFill>
                <a:round/>
              </a:ln>
              <a:effectLst/>
            </p:spPr>
            <p:txBody>
              <a:bodyPr/>
              <a:lstStyle/>
              <a:p>
                <a:pPr>
                  <a:defRPr/>
                </a:pPr>
                <a:endParaRPr lang="zh-CN" altLang="en-US">
                  <a:ea typeface="+mn-ea"/>
                </a:endParaRPr>
              </a:p>
            </p:txBody>
          </p:sp>
          <p:sp>
            <p:nvSpPr>
              <p:cNvPr id="1077" name="Line 53"/>
              <p:cNvSpPr>
                <a:spLocks noChangeShapeType="1"/>
              </p:cNvSpPr>
              <p:nvPr userDrawn="1"/>
            </p:nvSpPr>
            <p:spPr bwMode="gray">
              <a:xfrm>
                <a:off x="-70" y="-1448"/>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1078" name="Line 54"/>
              <p:cNvSpPr>
                <a:spLocks noChangeShapeType="1"/>
              </p:cNvSpPr>
              <p:nvPr userDrawn="1"/>
            </p:nvSpPr>
            <p:spPr bwMode="gray">
              <a:xfrm>
                <a:off x="72" y="-1443"/>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5" name="Line 55"/>
              <p:cNvSpPr>
                <a:spLocks noChangeShapeType="1"/>
              </p:cNvSpPr>
              <p:nvPr userDrawn="1"/>
            </p:nvSpPr>
            <p:spPr bwMode="gray">
              <a:xfrm>
                <a:off x="223" y="-1443"/>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7" name="Line 56"/>
              <p:cNvSpPr>
                <a:spLocks noChangeShapeType="1"/>
              </p:cNvSpPr>
              <p:nvPr userDrawn="1"/>
            </p:nvSpPr>
            <p:spPr bwMode="gray">
              <a:xfrm>
                <a:off x="359" y="-1443"/>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1081" name="Line 57"/>
              <p:cNvSpPr>
                <a:spLocks noChangeShapeType="1"/>
              </p:cNvSpPr>
              <p:nvPr userDrawn="1"/>
            </p:nvSpPr>
            <p:spPr bwMode="gray">
              <a:xfrm>
                <a:off x="495" y="-1439"/>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1082" name="Line 58"/>
              <p:cNvSpPr>
                <a:spLocks noChangeShapeType="1"/>
              </p:cNvSpPr>
              <p:nvPr userDrawn="1"/>
            </p:nvSpPr>
            <p:spPr bwMode="gray">
              <a:xfrm>
                <a:off x="631" y="-1439"/>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1083" name="Line 59"/>
              <p:cNvSpPr>
                <a:spLocks noChangeShapeType="1"/>
              </p:cNvSpPr>
              <p:nvPr userDrawn="1"/>
            </p:nvSpPr>
            <p:spPr bwMode="gray">
              <a:xfrm>
                <a:off x="767" y="-1443"/>
                <a:ext cx="0" cy="2882"/>
              </a:xfrm>
              <a:prstGeom prst="line">
                <a:avLst/>
              </a:prstGeom>
              <a:noFill/>
              <a:ln w="9525">
                <a:solidFill>
                  <a:schemeClr val="bg1"/>
                </a:solidFill>
                <a:round/>
              </a:ln>
              <a:effectLst/>
            </p:spPr>
            <p:txBody>
              <a:bodyPr/>
              <a:lstStyle/>
              <a:p>
                <a:pPr>
                  <a:defRPr/>
                </a:pPr>
                <a:endParaRPr lang="zh-CN" altLang="en-US">
                  <a:ea typeface="+mn-ea"/>
                </a:endParaRPr>
              </a:p>
            </p:txBody>
          </p:sp>
        </p:grpSp>
        <p:sp>
          <p:nvSpPr>
            <p:cNvPr id="1084" name="Oval 60"/>
            <p:cNvSpPr>
              <a:spLocks noChangeArrowheads="1"/>
            </p:cNvSpPr>
            <p:nvPr userDrawn="1"/>
          </p:nvSpPr>
          <p:spPr bwMode="gray">
            <a:xfrm>
              <a:off x="3061" y="-416"/>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85" name="Oval 61"/>
            <p:cNvSpPr>
              <a:spLocks noChangeArrowheads="1"/>
            </p:cNvSpPr>
            <p:nvPr userDrawn="1"/>
          </p:nvSpPr>
          <p:spPr bwMode="gray">
            <a:xfrm>
              <a:off x="3059" y="-545"/>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86" name="Oval 62"/>
            <p:cNvSpPr>
              <a:spLocks noChangeArrowheads="1"/>
            </p:cNvSpPr>
            <p:nvPr userDrawn="1"/>
          </p:nvSpPr>
          <p:spPr bwMode="gray">
            <a:xfrm>
              <a:off x="3349" y="-418"/>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87" name="Oval 63"/>
            <p:cNvSpPr>
              <a:spLocks noChangeArrowheads="1"/>
            </p:cNvSpPr>
            <p:nvPr userDrawn="1"/>
          </p:nvSpPr>
          <p:spPr bwMode="gray">
            <a:xfrm>
              <a:off x="3349" y="-543"/>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88" name="Oval 64"/>
            <p:cNvSpPr>
              <a:spLocks noChangeArrowheads="1"/>
            </p:cNvSpPr>
            <p:nvPr userDrawn="1"/>
          </p:nvSpPr>
          <p:spPr bwMode="gray">
            <a:xfrm>
              <a:off x="3619" y="-287"/>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89" name="Oval 65"/>
            <p:cNvSpPr>
              <a:spLocks noChangeArrowheads="1"/>
            </p:cNvSpPr>
            <p:nvPr userDrawn="1"/>
          </p:nvSpPr>
          <p:spPr bwMode="gray">
            <a:xfrm>
              <a:off x="3755" y="-151"/>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90" name="Oval 66"/>
            <p:cNvSpPr>
              <a:spLocks noChangeArrowheads="1"/>
            </p:cNvSpPr>
            <p:nvPr userDrawn="1"/>
          </p:nvSpPr>
          <p:spPr bwMode="gray">
            <a:xfrm>
              <a:off x="3913" y="-278"/>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91" name="Oval 67"/>
            <p:cNvSpPr>
              <a:spLocks noChangeArrowheads="1"/>
            </p:cNvSpPr>
            <p:nvPr userDrawn="1"/>
          </p:nvSpPr>
          <p:spPr bwMode="gray">
            <a:xfrm>
              <a:off x="3911" y="-548"/>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92" name="Oval 68"/>
            <p:cNvSpPr>
              <a:spLocks noChangeArrowheads="1"/>
            </p:cNvSpPr>
            <p:nvPr userDrawn="1"/>
          </p:nvSpPr>
          <p:spPr bwMode="gray">
            <a:xfrm>
              <a:off x="4201" y="-457"/>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93" name="Oval 69"/>
            <p:cNvSpPr>
              <a:spLocks noChangeArrowheads="1"/>
            </p:cNvSpPr>
            <p:nvPr userDrawn="1"/>
          </p:nvSpPr>
          <p:spPr bwMode="gray">
            <a:xfrm>
              <a:off x="4201" y="-147"/>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94" name="Oval 70"/>
            <p:cNvSpPr>
              <a:spLocks noChangeArrowheads="1"/>
            </p:cNvSpPr>
            <p:nvPr userDrawn="1"/>
          </p:nvSpPr>
          <p:spPr bwMode="gray">
            <a:xfrm>
              <a:off x="4471" y="-290"/>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095" name="Oval 71"/>
            <p:cNvSpPr>
              <a:spLocks noChangeArrowheads="1"/>
            </p:cNvSpPr>
            <p:nvPr userDrawn="1"/>
          </p:nvSpPr>
          <p:spPr bwMode="gray">
            <a:xfrm>
              <a:off x="4607" y="-154"/>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grpSp>
          <p:nvGrpSpPr>
            <p:cNvPr id="1080" name="Group 72"/>
            <p:cNvGrpSpPr/>
            <p:nvPr userDrawn="1"/>
          </p:nvGrpSpPr>
          <p:grpSpPr bwMode="auto">
            <a:xfrm>
              <a:off x="3935" y="-638"/>
              <a:ext cx="1532" cy="635"/>
              <a:chOff x="-765" y="-1448"/>
              <a:chExt cx="1532" cy="2896"/>
            </a:xfrm>
          </p:grpSpPr>
          <p:sp>
            <p:nvSpPr>
              <p:cNvPr id="1097" name="Line 73"/>
              <p:cNvSpPr>
                <a:spLocks noChangeShapeType="1"/>
              </p:cNvSpPr>
              <p:nvPr userDrawn="1"/>
            </p:nvSpPr>
            <p:spPr bwMode="gray">
              <a:xfrm>
                <a:off x="-765" y="-1443"/>
                <a:ext cx="0" cy="2882"/>
              </a:xfrm>
              <a:prstGeom prst="line">
                <a:avLst/>
              </a:prstGeom>
              <a:noFill/>
              <a:ln w="9525">
                <a:solidFill>
                  <a:schemeClr val="bg1"/>
                </a:solidFill>
                <a:round/>
              </a:ln>
              <a:effectLst/>
            </p:spPr>
            <p:txBody>
              <a:bodyPr/>
              <a:lstStyle/>
              <a:p>
                <a:pPr>
                  <a:defRPr/>
                </a:pPr>
                <a:endParaRPr lang="zh-CN" altLang="en-US">
                  <a:ea typeface="+mn-ea"/>
                </a:endParaRPr>
              </a:p>
            </p:txBody>
          </p:sp>
          <p:sp>
            <p:nvSpPr>
              <p:cNvPr id="1098" name="Line 74"/>
              <p:cNvSpPr>
                <a:spLocks noChangeShapeType="1"/>
              </p:cNvSpPr>
              <p:nvPr userDrawn="1"/>
            </p:nvSpPr>
            <p:spPr bwMode="gray">
              <a:xfrm>
                <a:off x="-614" y="-1443"/>
                <a:ext cx="0" cy="2882"/>
              </a:xfrm>
              <a:prstGeom prst="line">
                <a:avLst/>
              </a:prstGeom>
              <a:noFill/>
              <a:ln w="9525">
                <a:solidFill>
                  <a:schemeClr val="bg1"/>
                </a:solidFill>
                <a:round/>
              </a:ln>
              <a:effectLst/>
            </p:spPr>
            <p:txBody>
              <a:bodyPr/>
              <a:lstStyle/>
              <a:p>
                <a:pPr>
                  <a:defRPr/>
                </a:pPr>
                <a:endParaRPr lang="zh-CN" altLang="en-US">
                  <a:ea typeface="+mn-ea"/>
                </a:endParaRPr>
              </a:p>
            </p:txBody>
          </p:sp>
          <p:sp>
            <p:nvSpPr>
              <p:cNvPr id="1099" name="Line 75"/>
              <p:cNvSpPr>
                <a:spLocks noChangeShapeType="1"/>
              </p:cNvSpPr>
              <p:nvPr userDrawn="1"/>
            </p:nvSpPr>
            <p:spPr bwMode="gray">
              <a:xfrm>
                <a:off x="-478" y="-1443"/>
                <a:ext cx="0" cy="2882"/>
              </a:xfrm>
              <a:prstGeom prst="line">
                <a:avLst/>
              </a:prstGeom>
              <a:noFill/>
              <a:ln w="9525">
                <a:solidFill>
                  <a:schemeClr val="bg1"/>
                </a:solidFill>
                <a:round/>
              </a:ln>
              <a:effectLst/>
            </p:spPr>
            <p:txBody>
              <a:bodyPr/>
              <a:lstStyle/>
              <a:p>
                <a:pPr>
                  <a:defRPr/>
                </a:pPr>
                <a:endParaRPr lang="zh-CN" altLang="en-US">
                  <a:ea typeface="+mn-ea"/>
                </a:endParaRPr>
              </a:p>
            </p:txBody>
          </p:sp>
          <p:sp>
            <p:nvSpPr>
              <p:cNvPr id="1100" name="Line 76"/>
              <p:cNvSpPr>
                <a:spLocks noChangeShapeType="1"/>
              </p:cNvSpPr>
              <p:nvPr userDrawn="1"/>
            </p:nvSpPr>
            <p:spPr bwMode="gray">
              <a:xfrm>
                <a:off x="-342" y="-1439"/>
                <a:ext cx="0" cy="2882"/>
              </a:xfrm>
              <a:prstGeom prst="line">
                <a:avLst/>
              </a:prstGeom>
              <a:noFill/>
              <a:ln w="9525">
                <a:solidFill>
                  <a:schemeClr val="bg1"/>
                </a:solidFill>
                <a:round/>
              </a:ln>
              <a:effectLst/>
            </p:spPr>
            <p:txBody>
              <a:bodyPr/>
              <a:lstStyle/>
              <a:p>
                <a:pPr>
                  <a:defRPr/>
                </a:pPr>
                <a:endParaRPr lang="zh-CN" altLang="en-US">
                  <a:ea typeface="+mn-ea"/>
                </a:endParaRPr>
              </a:p>
            </p:txBody>
          </p:sp>
          <p:sp>
            <p:nvSpPr>
              <p:cNvPr id="1101" name="Line 77"/>
              <p:cNvSpPr>
                <a:spLocks noChangeShapeType="1"/>
              </p:cNvSpPr>
              <p:nvPr userDrawn="1"/>
            </p:nvSpPr>
            <p:spPr bwMode="gray">
              <a:xfrm>
                <a:off x="-206" y="-1439"/>
                <a:ext cx="0" cy="2882"/>
              </a:xfrm>
              <a:prstGeom prst="line">
                <a:avLst/>
              </a:prstGeom>
              <a:noFill/>
              <a:ln w="9525">
                <a:solidFill>
                  <a:schemeClr val="bg1"/>
                </a:solidFill>
                <a:round/>
              </a:ln>
              <a:effectLst/>
            </p:spPr>
            <p:txBody>
              <a:bodyPr/>
              <a:lstStyle/>
              <a:p>
                <a:pPr>
                  <a:defRPr/>
                </a:pPr>
                <a:endParaRPr lang="zh-CN" altLang="en-US">
                  <a:ea typeface="+mn-ea"/>
                </a:endParaRPr>
              </a:p>
            </p:txBody>
          </p:sp>
          <p:sp>
            <p:nvSpPr>
              <p:cNvPr id="1102" name="Line 78"/>
              <p:cNvSpPr>
                <a:spLocks noChangeShapeType="1"/>
              </p:cNvSpPr>
              <p:nvPr userDrawn="1"/>
            </p:nvSpPr>
            <p:spPr bwMode="gray">
              <a:xfrm>
                <a:off x="-70" y="-1448"/>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1103" name="Line 79"/>
              <p:cNvSpPr>
                <a:spLocks noChangeShapeType="1"/>
              </p:cNvSpPr>
              <p:nvPr userDrawn="1"/>
            </p:nvSpPr>
            <p:spPr bwMode="gray">
              <a:xfrm>
                <a:off x="72" y="-1443"/>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1104" name="Line 80"/>
              <p:cNvSpPr>
                <a:spLocks noChangeShapeType="1"/>
              </p:cNvSpPr>
              <p:nvPr userDrawn="1"/>
            </p:nvSpPr>
            <p:spPr bwMode="gray">
              <a:xfrm>
                <a:off x="223" y="-1443"/>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1105" name="Line 81"/>
              <p:cNvSpPr>
                <a:spLocks noChangeShapeType="1"/>
              </p:cNvSpPr>
              <p:nvPr userDrawn="1"/>
            </p:nvSpPr>
            <p:spPr bwMode="gray">
              <a:xfrm>
                <a:off x="359" y="-1443"/>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1106" name="Line 82"/>
              <p:cNvSpPr>
                <a:spLocks noChangeShapeType="1"/>
              </p:cNvSpPr>
              <p:nvPr userDrawn="1"/>
            </p:nvSpPr>
            <p:spPr bwMode="gray">
              <a:xfrm>
                <a:off x="495" y="-1439"/>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1107" name="Line 83"/>
              <p:cNvSpPr>
                <a:spLocks noChangeShapeType="1"/>
              </p:cNvSpPr>
              <p:nvPr userDrawn="1"/>
            </p:nvSpPr>
            <p:spPr bwMode="gray">
              <a:xfrm>
                <a:off x="631" y="-1439"/>
                <a:ext cx="0" cy="2887"/>
              </a:xfrm>
              <a:prstGeom prst="line">
                <a:avLst/>
              </a:prstGeom>
              <a:noFill/>
              <a:ln w="9525">
                <a:solidFill>
                  <a:schemeClr val="bg1"/>
                </a:solidFill>
                <a:round/>
              </a:ln>
              <a:effectLst/>
            </p:spPr>
            <p:txBody>
              <a:bodyPr/>
              <a:lstStyle/>
              <a:p>
                <a:pPr>
                  <a:defRPr/>
                </a:pPr>
                <a:endParaRPr lang="zh-CN" altLang="en-US">
                  <a:ea typeface="+mn-ea"/>
                </a:endParaRPr>
              </a:p>
            </p:txBody>
          </p:sp>
          <p:sp>
            <p:nvSpPr>
              <p:cNvPr id="1108" name="Line 84"/>
              <p:cNvSpPr>
                <a:spLocks noChangeShapeType="1"/>
              </p:cNvSpPr>
              <p:nvPr userDrawn="1"/>
            </p:nvSpPr>
            <p:spPr bwMode="gray">
              <a:xfrm>
                <a:off x="767" y="-1443"/>
                <a:ext cx="0" cy="2882"/>
              </a:xfrm>
              <a:prstGeom prst="line">
                <a:avLst/>
              </a:prstGeom>
              <a:noFill/>
              <a:ln w="9525">
                <a:solidFill>
                  <a:schemeClr val="bg1"/>
                </a:solidFill>
                <a:round/>
              </a:ln>
              <a:effectLst/>
            </p:spPr>
            <p:txBody>
              <a:bodyPr/>
              <a:lstStyle/>
              <a:p>
                <a:pPr>
                  <a:defRPr/>
                </a:pPr>
                <a:endParaRPr lang="zh-CN" altLang="en-US">
                  <a:ea typeface="+mn-ea"/>
                </a:endParaRPr>
              </a:p>
            </p:txBody>
          </p:sp>
        </p:grpSp>
        <p:sp>
          <p:nvSpPr>
            <p:cNvPr id="1109" name="Oval 85"/>
            <p:cNvSpPr>
              <a:spLocks noChangeArrowheads="1"/>
            </p:cNvSpPr>
            <p:nvPr userDrawn="1"/>
          </p:nvSpPr>
          <p:spPr bwMode="gray">
            <a:xfrm>
              <a:off x="4750" y="-365"/>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110" name="Oval 86"/>
            <p:cNvSpPr>
              <a:spLocks noChangeArrowheads="1"/>
            </p:cNvSpPr>
            <p:nvPr userDrawn="1"/>
          </p:nvSpPr>
          <p:spPr bwMode="gray">
            <a:xfrm>
              <a:off x="4748" y="-545"/>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111" name="Oval 87"/>
            <p:cNvSpPr>
              <a:spLocks noChangeArrowheads="1"/>
            </p:cNvSpPr>
            <p:nvPr userDrawn="1"/>
          </p:nvSpPr>
          <p:spPr bwMode="gray">
            <a:xfrm>
              <a:off x="5038" y="-427"/>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112" name="Oval 88"/>
            <p:cNvSpPr>
              <a:spLocks noChangeArrowheads="1"/>
            </p:cNvSpPr>
            <p:nvPr userDrawn="1"/>
          </p:nvSpPr>
          <p:spPr bwMode="gray">
            <a:xfrm>
              <a:off x="5038" y="-543"/>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113" name="Oval 89"/>
            <p:cNvSpPr>
              <a:spLocks noChangeArrowheads="1"/>
            </p:cNvSpPr>
            <p:nvPr userDrawn="1"/>
          </p:nvSpPr>
          <p:spPr bwMode="gray">
            <a:xfrm>
              <a:off x="5308" y="-287"/>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114" name="Oval 90"/>
            <p:cNvSpPr>
              <a:spLocks noChangeArrowheads="1"/>
            </p:cNvSpPr>
            <p:nvPr userDrawn="1"/>
          </p:nvSpPr>
          <p:spPr bwMode="gray">
            <a:xfrm>
              <a:off x="5444" y="-151"/>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115" name="Oval 91"/>
            <p:cNvSpPr>
              <a:spLocks noChangeArrowheads="1"/>
            </p:cNvSpPr>
            <p:nvPr userDrawn="1"/>
          </p:nvSpPr>
          <p:spPr bwMode="gray">
            <a:xfrm>
              <a:off x="5580" y="-286"/>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116" name="Oval 92"/>
            <p:cNvSpPr>
              <a:spLocks noChangeArrowheads="1"/>
            </p:cNvSpPr>
            <p:nvPr userDrawn="1"/>
          </p:nvSpPr>
          <p:spPr bwMode="gray">
            <a:xfrm>
              <a:off x="5578" y="-547"/>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117" name="Oval 93"/>
            <p:cNvSpPr>
              <a:spLocks noChangeArrowheads="1"/>
            </p:cNvSpPr>
            <p:nvPr userDrawn="1"/>
          </p:nvSpPr>
          <p:spPr bwMode="gray">
            <a:xfrm>
              <a:off x="5868" y="-420"/>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118" name="Oval 94"/>
            <p:cNvSpPr>
              <a:spLocks noChangeArrowheads="1"/>
            </p:cNvSpPr>
            <p:nvPr userDrawn="1"/>
          </p:nvSpPr>
          <p:spPr bwMode="gray">
            <a:xfrm>
              <a:off x="5868" y="-155"/>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119" name="Oval 95"/>
            <p:cNvSpPr>
              <a:spLocks noChangeArrowheads="1"/>
            </p:cNvSpPr>
            <p:nvPr userDrawn="1"/>
          </p:nvSpPr>
          <p:spPr bwMode="gray">
            <a:xfrm>
              <a:off x="6138" y="-280"/>
              <a:ext cx="44" cy="44"/>
            </a:xfrm>
            <a:prstGeom prst="ellipse">
              <a:avLst/>
            </a:prstGeom>
            <a:solidFill>
              <a:schemeClr val="bg1"/>
            </a:solidFill>
            <a:ln w="9525">
              <a:noFill/>
              <a:round/>
            </a:ln>
            <a:effectLst/>
          </p:spPr>
          <p:txBody>
            <a:bodyPr wrap="none" anchor="ctr"/>
            <a:lstStyle/>
            <a:p>
              <a:pPr>
                <a:defRPr/>
              </a:pPr>
              <a:endParaRPr lang="zh-CN" altLang="en-US">
                <a:ea typeface="+mn-ea"/>
              </a:endParaRPr>
            </a:p>
          </p:txBody>
        </p:sp>
        <p:sp>
          <p:nvSpPr>
            <p:cNvPr id="1120" name="Line 96"/>
            <p:cNvSpPr>
              <a:spLocks noChangeShapeType="1"/>
            </p:cNvSpPr>
            <p:nvPr userDrawn="1"/>
          </p:nvSpPr>
          <p:spPr bwMode="gray">
            <a:xfrm>
              <a:off x="5602" y="-636"/>
              <a:ext cx="0" cy="632"/>
            </a:xfrm>
            <a:prstGeom prst="line">
              <a:avLst/>
            </a:prstGeom>
            <a:noFill/>
            <a:ln w="9525">
              <a:solidFill>
                <a:schemeClr val="bg1"/>
              </a:solidFill>
              <a:round/>
            </a:ln>
            <a:effectLst/>
          </p:spPr>
          <p:txBody>
            <a:bodyPr/>
            <a:lstStyle/>
            <a:p>
              <a:pPr>
                <a:defRPr/>
              </a:pPr>
              <a:endParaRPr lang="zh-CN" altLang="en-US">
                <a:ea typeface="+mn-ea"/>
              </a:endParaRPr>
            </a:p>
          </p:txBody>
        </p:sp>
        <p:sp>
          <p:nvSpPr>
            <p:cNvPr id="1121" name="Line 97"/>
            <p:cNvSpPr>
              <a:spLocks noChangeShapeType="1"/>
            </p:cNvSpPr>
            <p:nvPr userDrawn="1"/>
          </p:nvSpPr>
          <p:spPr bwMode="gray">
            <a:xfrm>
              <a:off x="5753" y="-636"/>
              <a:ext cx="0" cy="632"/>
            </a:xfrm>
            <a:prstGeom prst="line">
              <a:avLst/>
            </a:prstGeom>
            <a:noFill/>
            <a:ln w="9525">
              <a:solidFill>
                <a:schemeClr val="bg1"/>
              </a:solidFill>
              <a:round/>
            </a:ln>
            <a:effectLst/>
          </p:spPr>
          <p:txBody>
            <a:bodyPr/>
            <a:lstStyle/>
            <a:p>
              <a:pPr>
                <a:defRPr/>
              </a:pPr>
              <a:endParaRPr lang="zh-CN" altLang="en-US">
                <a:ea typeface="+mn-ea"/>
              </a:endParaRPr>
            </a:p>
          </p:txBody>
        </p:sp>
        <p:sp>
          <p:nvSpPr>
            <p:cNvPr id="1122" name="Line 98"/>
            <p:cNvSpPr>
              <a:spLocks noChangeShapeType="1"/>
            </p:cNvSpPr>
            <p:nvPr userDrawn="1"/>
          </p:nvSpPr>
          <p:spPr bwMode="gray">
            <a:xfrm>
              <a:off x="5889" y="-636"/>
              <a:ext cx="0" cy="632"/>
            </a:xfrm>
            <a:prstGeom prst="line">
              <a:avLst/>
            </a:prstGeom>
            <a:noFill/>
            <a:ln w="9525">
              <a:solidFill>
                <a:schemeClr val="bg1"/>
              </a:solidFill>
              <a:round/>
            </a:ln>
            <a:effectLst/>
          </p:spPr>
          <p:txBody>
            <a:bodyPr/>
            <a:lstStyle/>
            <a:p>
              <a:pPr>
                <a:defRPr/>
              </a:pPr>
              <a:endParaRPr lang="zh-CN" altLang="en-US">
                <a:ea typeface="+mn-ea"/>
              </a:endParaRPr>
            </a:p>
          </p:txBody>
        </p:sp>
        <p:sp>
          <p:nvSpPr>
            <p:cNvPr id="1123" name="Line 99"/>
            <p:cNvSpPr>
              <a:spLocks noChangeShapeType="1"/>
            </p:cNvSpPr>
            <p:nvPr userDrawn="1"/>
          </p:nvSpPr>
          <p:spPr bwMode="gray">
            <a:xfrm>
              <a:off x="6025" y="-635"/>
              <a:ext cx="0" cy="632"/>
            </a:xfrm>
            <a:prstGeom prst="line">
              <a:avLst/>
            </a:prstGeom>
            <a:noFill/>
            <a:ln w="9525">
              <a:solidFill>
                <a:schemeClr val="bg1"/>
              </a:solidFill>
              <a:round/>
            </a:ln>
            <a:effectLst/>
          </p:spPr>
          <p:txBody>
            <a:bodyPr/>
            <a:lstStyle/>
            <a:p>
              <a:pPr>
                <a:defRPr/>
              </a:pPr>
              <a:endParaRPr lang="zh-CN" altLang="en-US">
                <a:ea typeface="+mn-ea"/>
              </a:endParaRPr>
            </a:p>
          </p:txBody>
        </p:sp>
        <p:sp>
          <p:nvSpPr>
            <p:cNvPr id="1124" name="Line 100"/>
            <p:cNvSpPr>
              <a:spLocks noChangeShapeType="1"/>
            </p:cNvSpPr>
            <p:nvPr userDrawn="1"/>
          </p:nvSpPr>
          <p:spPr bwMode="gray">
            <a:xfrm>
              <a:off x="6161" y="-635"/>
              <a:ext cx="0" cy="632"/>
            </a:xfrm>
            <a:prstGeom prst="line">
              <a:avLst/>
            </a:prstGeom>
            <a:noFill/>
            <a:ln w="9525">
              <a:solidFill>
                <a:schemeClr val="bg1"/>
              </a:solidFill>
              <a:round/>
            </a:ln>
            <a:effectLst/>
          </p:spPr>
          <p:txBody>
            <a:bodyPr/>
            <a:lstStyle/>
            <a:p>
              <a:pPr>
                <a:defRPr/>
              </a:pPr>
              <a:endParaRPr lang="zh-CN" altLang="en-US">
                <a:ea typeface="+mn-ea"/>
              </a:endParaRPr>
            </a:p>
          </p:txBody>
        </p:sp>
        <p:sp>
          <p:nvSpPr>
            <p:cNvPr id="1125" name="Line 101"/>
            <p:cNvSpPr>
              <a:spLocks noChangeShapeType="1"/>
            </p:cNvSpPr>
            <p:nvPr userDrawn="1"/>
          </p:nvSpPr>
          <p:spPr bwMode="gray">
            <a:xfrm>
              <a:off x="476" y="-525"/>
              <a:ext cx="5760" cy="0"/>
            </a:xfrm>
            <a:prstGeom prst="line">
              <a:avLst/>
            </a:prstGeom>
            <a:noFill/>
            <a:ln w="9525">
              <a:solidFill>
                <a:schemeClr val="bg1"/>
              </a:solidFill>
              <a:round/>
            </a:ln>
            <a:effectLst/>
          </p:spPr>
          <p:txBody>
            <a:bodyPr/>
            <a:lstStyle/>
            <a:p>
              <a:pPr>
                <a:defRPr/>
              </a:pPr>
              <a:endParaRPr lang="zh-CN" altLang="en-US">
                <a:ea typeface="+mn-ea"/>
              </a:endParaRPr>
            </a:p>
          </p:txBody>
        </p:sp>
        <p:sp>
          <p:nvSpPr>
            <p:cNvPr id="1126" name="Line 102"/>
            <p:cNvSpPr>
              <a:spLocks noChangeShapeType="1"/>
            </p:cNvSpPr>
            <p:nvPr userDrawn="1"/>
          </p:nvSpPr>
          <p:spPr bwMode="gray">
            <a:xfrm>
              <a:off x="477" y="-389"/>
              <a:ext cx="5760" cy="0"/>
            </a:xfrm>
            <a:prstGeom prst="line">
              <a:avLst/>
            </a:prstGeom>
            <a:noFill/>
            <a:ln w="9525">
              <a:solidFill>
                <a:schemeClr val="bg1"/>
              </a:solidFill>
              <a:round/>
            </a:ln>
            <a:effectLst/>
          </p:spPr>
          <p:txBody>
            <a:bodyPr/>
            <a:lstStyle/>
            <a:p>
              <a:pPr>
                <a:defRPr/>
              </a:pPr>
              <a:endParaRPr lang="zh-CN" altLang="en-US">
                <a:ea typeface="+mn-ea"/>
              </a:endParaRPr>
            </a:p>
          </p:txBody>
        </p:sp>
        <p:sp>
          <p:nvSpPr>
            <p:cNvPr id="1127" name="Line 103"/>
            <p:cNvSpPr>
              <a:spLocks noChangeShapeType="1"/>
            </p:cNvSpPr>
            <p:nvPr userDrawn="1"/>
          </p:nvSpPr>
          <p:spPr bwMode="gray">
            <a:xfrm>
              <a:off x="478" y="-253"/>
              <a:ext cx="5760" cy="0"/>
            </a:xfrm>
            <a:prstGeom prst="line">
              <a:avLst/>
            </a:prstGeom>
            <a:noFill/>
            <a:ln w="9525">
              <a:solidFill>
                <a:schemeClr val="bg1"/>
              </a:solidFill>
              <a:round/>
            </a:ln>
            <a:effectLst/>
          </p:spPr>
          <p:txBody>
            <a:bodyPr/>
            <a:lstStyle/>
            <a:p>
              <a:pPr>
                <a:defRPr/>
              </a:pPr>
              <a:endParaRPr lang="zh-CN" altLang="en-US">
                <a:ea typeface="+mn-ea"/>
              </a:endParaRPr>
            </a:p>
          </p:txBody>
        </p:sp>
        <p:sp>
          <p:nvSpPr>
            <p:cNvPr id="1128" name="Line 104"/>
            <p:cNvSpPr>
              <a:spLocks noChangeShapeType="1"/>
            </p:cNvSpPr>
            <p:nvPr userDrawn="1"/>
          </p:nvSpPr>
          <p:spPr bwMode="gray">
            <a:xfrm>
              <a:off x="480" y="-126"/>
              <a:ext cx="5760" cy="0"/>
            </a:xfrm>
            <a:prstGeom prst="line">
              <a:avLst/>
            </a:prstGeom>
            <a:noFill/>
            <a:ln w="9525">
              <a:solidFill>
                <a:schemeClr val="bg1"/>
              </a:solidFill>
              <a:round/>
            </a:ln>
            <a:effectLst/>
          </p:spPr>
          <p:txBody>
            <a:bodyPr/>
            <a:lstStyle/>
            <a:p>
              <a:pPr>
                <a:defRPr/>
              </a:pPr>
              <a:endParaRPr lang="zh-CN" altLang="en-US">
                <a:ea typeface="+mn-ea"/>
              </a:endParaRPr>
            </a:p>
          </p:txBody>
        </p:sp>
      </p:grpSp>
      <p:sp>
        <p:nvSpPr>
          <p:cNvPr id="1028" name="Rectangle 4"/>
          <p:cNvSpPr>
            <a:spLocks noGrp="1" noChangeArrowheads="1"/>
          </p:cNvSpPr>
          <p:nvPr>
            <p:ph type="dt" sz="half" idx="2"/>
          </p:nvPr>
        </p:nvSpPr>
        <p:spPr bwMode="auto">
          <a:xfrm>
            <a:off x="457200" y="6400800"/>
            <a:ext cx="2133600" cy="320675"/>
          </a:xfrm>
          <a:prstGeom prst="rect">
            <a:avLst/>
          </a:prstGeom>
          <a:noFill/>
          <a:ln w="9525">
            <a:noFill/>
            <a:miter lim="800000"/>
          </a:ln>
          <a:effectLst/>
        </p:spPr>
        <p:txBody>
          <a:bodyPr vert="horz" wrap="square" lIns="91440" tIns="45720" rIns="91440" bIns="45720" numCol="1" anchor="t" anchorCtr="0" compatLnSpc="1"/>
          <a:lstStyle>
            <a:lvl1pPr>
              <a:defRPr sz="1400" b="0">
                <a:ea typeface="宋体" panose="02010600030101010101" pitchFamily="2" charset="-122"/>
                <a:cs typeface="+mn-cs"/>
              </a:defRPr>
            </a:lvl1pPr>
          </a:lstStyle>
          <a:p>
            <a:pPr>
              <a:defRPr/>
            </a:pPr>
            <a:endParaRPr lang="en-US" altLang="zh-CN"/>
          </a:p>
        </p:txBody>
      </p:sp>
      <p:sp>
        <p:nvSpPr>
          <p:cNvPr id="1029" name="Rectangle 5"/>
          <p:cNvSpPr>
            <a:spLocks noGrp="1" noChangeArrowheads="1"/>
          </p:cNvSpPr>
          <p:nvPr>
            <p:ph type="ftr" sz="quarter" idx="3"/>
          </p:nvPr>
        </p:nvSpPr>
        <p:spPr bwMode="auto">
          <a:xfrm>
            <a:off x="3124200" y="6400800"/>
            <a:ext cx="2895600" cy="320675"/>
          </a:xfrm>
          <a:prstGeom prst="rect">
            <a:avLst/>
          </a:prstGeom>
          <a:noFill/>
          <a:ln w="9525">
            <a:noFill/>
            <a:miter lim="800000"/>
          </a:ln>
          <a:effectLst/>
        </p:spPr>
        <p:txBody>
          <a:bodyPr vert="horz" wrap="square" lIns="91440" tIns="45720" rIns="91440" bIns="45720" numCol="1" anchor="t" anchorCtr="0" compatLnSpc="1"/>
          <a:lstStyle>
            <a:lvl1pPr algn="ctr">
              <a:defRPr sz="1400" b="0">
                <a:ea typeface="宋体" panose="02010600030101010101" pitchFamily="2" charset="-122"/>
                <a:cs typeface="+mn-cs"/>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400800"/>
            <a:ext cx="2133600" cy="320675"/>
          </a:xfrm>
          <a:prstGeom prst="rect">
            <a:avLst/>
          </a:prstGeom>
          <a:noFill/>
          <a:ln w="9525">
            <a:noFill/>
            <a:miter lim="800000"/>
          </a:ln>
          <a:effectLst/>
        </p:spPr>
        <p:txBody>
          <a:bodyPr vert="horz" wrap="square" lIns="91440" tIns="45720" rIns="91440" bIns="45720" numCol="1" anchor="t" anchorCtr="0" compatLnSpc="1"/>
          <a:lstStyle>
            <a:lvl1pPr algn="r">
              <a:defRPr sz="1400" b="0">
                <a:ea typeface="宋体" panose="02010600030101010101" pitchFamily="2" charset="-122"/>
                <a:cs typeface="+mn-cs"/>
              </a:defRPr>
            </a:lvl1pPr>
          </a:lstStyle>
          <a:p>
            <a:pPr>
              <a:defRPr/>
            </a:pPr>
            <a:fld id="{61C7C5AE-210A-4115-9610-A0C637FF171B}" type="slidenum">
              <a:rPr lang="zh-CN" altLang="en-US"/>
            </a:fld>
            <a:endParaRPr lang="en-US" altLang="zh-CN"/>
          </a:p>
        </p:txBody>
      </p:sp>
      <p:sp>
        <p:nvSpPr>
          <p:cNvPr id="3" name="矩形 1"/>
          <p:cNvSpPr/>
          <p:nvPr userDrawn="1"/>
        </p:nvSpPr>
        <p:spPr>
          <a:xfrm>
            <a:off x="0" y="5373688"/>
            <a:ext cx="9178925" cy="1484312"/>
          </a:xfrm>
          <a:custGeom>
            <a:avLst/>
            <a:gdLst>
              <a:gd name="connsiteX0" fmla="*/ 0 w 9180512"/>
              <a:gd name="connsiteY0" fmla="*/ 0 h 1052736"/>
              <a:gd name="connsiteX1" fmla="*/ 9180512 w 9180512"/>
              <a:gd name="connsiteY1" fmla="*/ 0 h 1052736"/>
              <a:gd name="connsiteX2" fmla="*/ 9180512 w 9180512"/>
              <a:gd name="connsiteY2" fmla="*/ 1052736 h 1052736"/>
              <a:gd name="connsiteX3" fmla="*/ 0 w 9180512"/>
              <a:gd name="connsiteY3" fmla="*/ 1052736 h 1052736"/>
              <a:gd name="connsiteX4" fmla="*/ 0 w 9180512"/>
              <a:gd name="connsiteY4" fmla="*/ 0 h 1052736"/>
              <a:gd name="connsiteX0-1" fmla="*/ 9331 w 9180512"/>
              <a:gd name="connsiteY0-2" fmla="*/ 233265 h 1052736"/>
              <a:gd name="connsiteX1-3" fmla="*/ 9180512 w 9180512"/>
              <a:gd name="connsiteY1-4" fmla="*/ 0 h 1052736"/>
              <a:gd name="connsiteX2-5" fmla="*/ 9180512 w 9180512"/>
              <a:gd name="connsiteY2-6" fmla="*/ 1052736 h 1052736"/>
              <a:gd name="connsiteX3-7" fmla="*/ 0 w 9180512"/>
              <a:gd name="connsiteY3-8" fmla="*/ 1052736 h 1052736"/>
              <a:gd name="connsiteX4-9" fmla="*/ 9331 w 9180512"/>
              <a:gd name="connsiteY4-10" fmla="*/ 233265 h 1052736"/>
              <a:gd name="connsiteX0-11" fmla="*/ 9331 w 9180512"/>
              <a:gd name="connsiteY0-12" fmla="*/ 233265 h 1052736"/>
              <a:gd name="connsiteX1-13" fmla="*/ 2238536 w 9180512"/>
              <a:gd name="connsiteY1-14" fmla="*/ 436916 h 1052736"/>
              <a:gd name="connsiteX2-15" fmla="*/ 9180512 w 9180512"/>
              <a:gd name="connsiteY2-16" fmla="*/ 0 h 1052736"/>
              <a:gd name="connsiteX3-17" fmla="*/ 9180512 w 9180512"/>
              <a:gd name="connsiteY3-18" fmla="*/ 1052736 h 1052736"/>
              <a:gd name="connsiteX4-19" fmla="*/ 0 w 9180512"/>
              <a:gd name="connsiteY4-20" fmla="*/ 1052736 h 1052736"/>
              <a:gd name="connsiteX5" fmla="*/ 9331 w 9180512"/>
              <a:gd name="connsiteY5" fmla="*/ 233265 h 1052736"/>
              <a:gd name="connsiteX0-21" fmla="*/ 1 w 9180512"/>
              <a:gd name="connsiteY0-22" fmla="*/ 233265 h 1052736"/>
              <a:gd name="connsiteX1-23" fmla="*/ 2238536 w 9180512"/>
              <a:gd name="connsiteY1-24" fmla="*/ 436916 h 1052736"/>
              <a:gd name="connsiteX2-25" fmla="*/ 9180512 w 9180512"/>
              <a:gd name="connsiteY2-26" fmla="*/ 0 h 1052736"/>
              <a:gd name="connsiteX3-27" fmla="*/ 9180512 w 9180512"/>
              <a:gd name="connsiteY3-28" fmla="*/ 1052736 h 1052736"/>
              <a:gd name="connsiteX4-29" fmla="*/ 0 w 9180512"/>
              <a:gd name="connsiteY4-30" fmla="*/ 1052736 h 1052736"/>
              <a:gd name="connsiteX5-31" fmla="*/ 1 w 9180512"/>
              <a:gd name="connsiteY5-32" fmla="*/ 233265 h 1052736"/>
              <a:gd name="connsiteX0-33" fmla="*/ 1 w 9180512"/>
              <a:gd name="connsiteY0-34" fmla="*/ 233265 h 1052736"/>
              <a:gd name="connsiteX1-35" fmla="*/ 2238536 w 9180512"/>
              <a:gd name="connsiteY1-36" fmla="*/ 436916 h 1052736"/>
              <a:gd name="connsiteX2-37" fmla="*/ 9180512 w 9180512"/>
              <a:gd name="connsiteY2-38" fmla="*/ 0 h 1052736"/>
              <a:gd name="connsiteX3-39" fmla="*/ 9180512 w 9180512"/>
              <a:gd name="connsiteY3-40" fmla="*/ 1052736 h 1052736"/>
              <a:gd name="connsiteX4-41" fmla="*/ 0 w 9180512"/>
              <a:gd name="connsiteY4-42" fmla="*/ 1052736 h 1052736"/>
              <a:gd name="connsiteX5-43" fmla="*/ 1 w 9180512"/>
              <a:gd name="connsiteY5-44" fmla="*/ 233265 h 1052736"/>
              <a:gd name="connsiteX0-45" fmla="*/ 1 w 9180512"/>
              <a:gd name="connsiteY0-46" fmla="*/ 233265 h 1052736"/>
              <a:gd name="connsiteX1-47" fmla="*/ 2294520 w 9180512"/>
              <a:gd name="connsiteY1-48" fmla="*/ 539552 h 1052736"/>
              <a:gd name="connsiteX2-49" fmla="*/ 9180512 w 9180512"/>
              <a:gd name="connsiteY2-50" fmla="*/ 0 h 1052736"/>
              <a:gd name="connsiteX3-51" fmla="*/ 9180512 w 9180512"/>
              <a:gd name="connsiteY3-52" fmla="*/ 1052736 h 1052736"/>
              <a:gd name="connsiteX4-53" fmla="*/ 0 w 9180512"/>
              <a:gd name="connsiteY4-54" fmla="*/ 1052736 h 1052736"/>
              <a:gd name="connsiteX5-55" fmla="*/ 1 w 9180512"/>
              <a:gd name="connsiteY5-56" fmla="*/ 233265 h 1052736"/>
              <a:gd name="connsiteX0-57" fmla="*/ 1 w 9180512"/>
              <a:gd name="connsiteY0-58" fmla="*/ 233265 h 1052736"/>
              <a:gd name="connsiteX1-59" fmla="*/ 2294520 w 9180512"/>
              <a:gd name="connsiteY1-60" fmla="*/ 539552 h 1052736"/>
              <a:gd name="connsiteX2-61" fmla="*/ 9180512 w 9180512"/>
              <a:gd name="connsiteY2-62" fmla="*/ 0 h 1052736"/>
              <a:gd name="connsiteX3-63" fmla="*/ 9180512 w 9180512"/>
              <a:gd name="connsiteY3-64" fmla="*/ 1052736 h 1052736"/>
              <a:gd name="connsiteX4-65" fmla="*/ 0 w 9180512"/>
              <a:gd name="connsiteY4-66" fmla="*/ 1052736 h 1052736"/>
              <a:gd name="connsiteX5-67" fmla="*/ 1 w 9180512"/>
              <a:gd name="connsiteY5-68" fmla="*/ 233265 h 1052736"/>
              <a:gd name="connsiteX0-69" fmla="*/ 1 w 9180512"/>
              <a:gd name="connsiteY0-70" fmla="*/ 233265 h 1052736"/>
              <a:gd name="connsiteX1-71" fmla="*/ 2294520 w 9180512"/>
              <a:gd name="connsiteY1-72" fmla="*/ 539552 h 1052736"/>
              <a:gd name="connsiteX2-73" fmla="*/ 9180512 w 9180512"/>
              <a:gd name="connsiteY2-74" fmla="*/ 0 h 1052736"/>
              <a:gd name="connsiteX3-75" fmla="*/ 9180512 w 9180512"/>
              <a:gd name="connsiteY3-76" fmla="*/ 1052736 h 1052736"/>
              <a:gd name="connsiteX4-77" fmla="*/ 0 w 9180512"/>
              <a:gd name="connsiteY4-78" fmla="*/ 1052736 h 1052736"/>
              <a:gd name="connsiteX5-79" fmla="*/ 1 w 9180512"/>
              <a:gd name="connsiteY5-80" fmla="*/ 233265 h 1052736"/>
              <a:gd name="connsiteX0-81" fmla="*/ 1 w 9180512"/>
              <a:gd name="connsiteY0-82" fmla="*/ 233265 h 1052736"/>
              <a:gd name="connsiteX1-83" fmla="*/ 2294520 w 9180512"/>
              <a:gd name="connsiteY1-84" fmla="*/ 539552 h 1052736"/>
              <a:gd name="connsiteX2-85" fmla="*/ 9180512 w 9180512"/>
              <a:gd name="connsiteY2-86" fmla="*/ 0 h 1052736"/>
              <a:gd name="connsiteX3-87" fmla="*/ 9180512 w 9180512"/>
              <a:gd name="connsiteY3-88" fmla="*/ 1052736 h 1052736"/>
              <a:gd name="connsiteX4-89" fmla="*/ 0 w 9180512"/>
              <a:gd name="connsiteY4-90" fmla="*/ 1052736 h 1052736"/>
              <a:gd name="connsiteX5-91" fmla="*/ 1 w 9180512"/>
              <a:gd name="connsiteY5-92" fmla="*/ 233265 h 1052736"/>
              <a:gd name="connsiteX0-93" fmla="*/ 1 w 9180512"/>
              <a:gd name="connsiteY0-94" fmla="*/ 233265 h 1052736"/>
              <a:gd name="connsiteX1-95" fmla="*/ 2593100 w 9180512"/>
              <a:gd name="connsiteY1-96" fmla="*/ 586205 h 1052736"/>
              <a:gd name="connsiteX2-97" fmla="*/ 9180512 w 9180512"/>
              <a:gd name="connsiteY2-98" fmla="*/ 0 h 1052736"/>
              <a:gd name="connsiteX3-99" fmla="*/ 9180512 w 9180512"/>
              <a:gd name="connsiteY3-100" fmla="*/ 1052736 h 1052736"/>
              <a:gd name="connsiteX4-101" fmla="*/ 0 w 9180512"/>
              <a:gd name="connsiteY4-102" fmla="*/ 1052736 h 1052736"/>
              <a:gd name="connsiteX5-103" fmla="*/ 1 w 9180512"/>
              <a:gd name="connsiteY5-104" fmla="*/ 233265 h 1052736"/>
              <a:gd name="connsiteX0-105" fmla="*/ 1 w 9180512"/>
              <a:gd name="connsiteY0-106" fmla="*/ 233265 h 1052736"/>
              <a:gd name="connsiteX1-107" fmla="*/ 2593100 w 9180512"/>
              <a:gd name="connsiteY1-108" fmla="*/ 586205 h 1052736"/>
              <a:gd name="connsiteX2-109" fmla="*/ 9180512 w 9180512"/>
              <a:gd name="connsiteY2-110" fmla="*/ 0 h 1052736"/>
              <a:gd name="connsiteX3-111" fmla="*/ 9180512 w 9180512"/>
              <a:gd name="connsiteY3-112" fmla="*/ 1052736 h 1052736"/>
              <a:gd name="connsiteX4-113" fmla="*/ 0 w 9180512"/>
              <a:gd name="connsiteY4-114" fmla="*/ 1052736 h 1052736"/>
              <a:gd name="connsiteX5-115" fmla="*/ 1 w 9180512"/>
              <a:gd name="connsiteY5-116" fmla="*/ 233265 h 1052736"/>
              <a:gd name="connsiteX0-117" fmla="*/ 1 w 9180512"/>
              <a:gd name="connsiteY0-118" fmla="*/ 279261 h 1098732"/>
              <a:gd name="connsiteX1-119" fmla="*/ 9180512 w 9180512"/>
              <a:gd name="connsiteY1-120" fmla="*/ 45996 h 1098732"/>
              <a:gd name="connsiteX2-121" fmla="*/ 9180512 w 9180512"/>
              <a:gd name="connsiteY2-122" fmla="*/ 1098732 h 1098732"/>
              <a:gd name="connsiteX3-123" fmla="*/ 0 w 9180512"/>
              <a:gd name="connsiteY3-124" fmla="*/ 1098732 h 1098732"/>
              <a:gd name="connsiteX4-125" fmla="*/ 1 w 9180512"/>
              <a:gd name="connsiteY4-126" fmla="*/ 279261 h 1098732"/>
              <a:gd name="connsiteX0-127" fmla="*/ 1 w 9180512"/>
              <a:gd name="connsiteY0-128" fmla="*/ 246403 h 1065874"/>
              <a:gd name="connsiteX1-129" fmla="*/ 9180512 w 9180512"/>
              <a:gd name="connsiteY1-130" fmla="*/ 13138 h 1065874"/>
              <a:gd name="connsiteX2-131" fmla="*/ 9180512 w 9180512"/>
              <a:gd name="connsiteY2-132" fmla="*/ 1065874 h 1065874"/>
              <a:gd name="connsiteX3-133" fmla="*/ 0 w 9180512"/>
              <a:gd name="connsiteY3-134" fmla="*/ 1065874 h 1065874"/>
              <a:gd name="connsiteX4-135" fmla="*/ 1 w 9180512"/>
              <a:gd name="connsiteY4-136" fmla="*/ 246403 h 1065874"/>
              <a:gd name="connsiteX0-137" fmla="*/ 1 w 9180512"/>
              <a:gd name="connsiteY0-138" fmla="*/ 233265 h 1052736"/>
              <a:gd name="connsiteX1-139" fmla="*/ 9180512 w 9180512"/>
              <a:gd name="connsiteY1-140" fmla="*/ 0 h 1052736"/>
              <a:gd name="connsiteX2-141" fmla="*/ 9180512 w 9180512"/>
              <a:gd name="connsiteY2-142" fmla="*/ 1052736 h 1052736"/>
              <a:gd name="connsiteX3-143" fmla="*/ 0 w 9180512"/>
              <a:gd name="connsiteY3-144" fmla="*/ 1052736 h 1052736"/>
              <a:gd name="connsiteX4-145" fmla="*/ 1 w 9180512"/>
              <a:gd name="connsiteY4-146" fmla="*/ 233265 h 1052736"/>
              <a:gd name="connsiteX0-147" fmla="*/ 1 w 9180512"/>
              <a:gd name="connsiteY0-148" fmla="*/ 233265 h 1052736"/>
              <a:gd name="connsiteX1-149" fmla="*/ 9180512 w 9180512"/>
              <a:gd name="connsiteY1-150" fmla="*/ 0 h 1052736"/>
              <a:gd name="connsiteX2-151" fmla="*/ 9180512 w 9180512"/>
              <a:gd name="connsiteY2-152" fmla="*/ 1052736 h 1052736"/>
              <a:gd name="connsiteX3-153" fmla="*/ 0 w 9180512"/>
              <a:gd name="connsiteY3-154" fmla="*/ 1052736 h 1052736"/>
              <a:gd name="connsiteX4-155" fmla="*/ 1 w 9180512"/>
              <a:gd name="connsiteY4-156" fmla="*/ 233265 h 1052736"/>
              <a:gd name="connsiteX0-157" fmla="*/ 1 w 9180512"/>
              <a:gd name="connsiteY0-158" fmla="*/ 233265 h 1052736"/>
              <a:gd name="connsiteX1-159" fmla="*/ 9180512 w 9180512"/>
              <a:gd name="connsiteY1-160" fmla="*/ 0 h 1052736"/>
              <a:gd name="connsiteX2-161" fmla="*/ 9180512 w 9180512"/>
              <a:gd name="connsiteY2-162" fmla="*/ 1052736 h 1052736"/>
              <a:gd name="connsiteX3-163" fmla="*/ 0 w 9180512"/>
              <a:gd name="connsiteY3-164" fmla="*/ 1052736 h 1052736"/>
              <a:gd name="connsiteX4-165" fmla="*/ 1 w 9180512"/>
              <a:gd name="connsiteY4-166" fmla="*/ 233265 h 1052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80512" h="1052736">
                <a:moveTo>
                  <a:pt x="1" y="233265"/>
                </a:moveTo>
                <a:cubicBezTo>
                  <a:pt x="3181604" y="850911"/>
                  <a:pt x="5868281" y="744400"/>
                  <a:pt x="9180512" y="0"/>
                </a:cubicBezTo>
                <a:lnTo>
                  <a:pt x="9180512" y="1052736"/>
                </a:lnTo>
                <a:lnTo>
                  <a:pt x="0" y="1052736"/>
                </a:lnTo>
                <a:cubicBezTo>
                  <a:pt x="0" y="779579"/>
                  <a:pt x="1" y="506422"/>
                  <a:pt x="1" y="233265"/>
                </a:cubicBezTo>
                <a:close/>
              </a:path>
            </a:pathLst>
          </a:custGeom>
          <a:gradFill>
            <a:gsLst>
              <a:gs pos="87000">
                <a:srgbClr val="148490"/>
              </a:gs>
              <a:gs pos="0">
                <a:srgbClr val="1FB79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sp>
        <p:nvSpPr>
          <p:cNvPr id="4" name="矩形 2"/>
          <p:cNvSpPr/>
          <p:nvPr userDrawn="1"/>
        </p:nvSpPr>
        <p:spPr>
          <a:xfrm>
            <a:off x="0" y="5818188"/>
            <a:ext cx="9197975" cy="1039812"/>
          </a:xfrm>
          <a:custGeom>
            <a:avLst/>
            <a:gdLst>
              <a:gd name="connsiteX0" fmla="*/ 0 w 9198768"/>
              <a:gd name="connsiteY0" fmla="*/ 0 h 908720"/>
              <a:gd name="connsiteX1" fmla="*/ 9198768 w 9198768"/>
              <a:gd name="connsiteY1" fmla="*/ 0 h 908720"/>
              <a:gd name="connsiteX2" fmla="*/ 9198768 w 9198768"/>
              <a:gd name="connsiteY2" fmla="*/ 908720 h 908720"/>
              <a:gd name="connsiteX3" fmla="*/ 0 w 9198768"/>
              <a:gd name="connsiteY3" fmla="*/ 908720 h 908720"/>
              <a:gd name="connsiteX4" fmla="*/ 0 w 9198768"/>
              <a:gd name="connsiteY4" fmla="*/ 0 h 908720"/>
              <a:gd name="connsiteX0-1" fmla="*/ 0 w 9198768"/>
              <a:gd name="connsiteY0-2" fmla="*/ 0 h 908720"/>
              <a:gd name="connsiteX1-3" fmla="*/ 9189438 w 9198768"/>
              <a:gd name="connsiteY1-4" fmla="*/ 410547 h 908720"/>
              <a:gd name="connsiteX2-5" fmla="*/ 9198768 w 9198768"/>
              <a:gd name="connsiteY2-6" fmla="*/ 908720 h 908720"/>
              <a:gd name="connsiteX3-7" fmla="*/ 0 w 9198768"/>
              <a:gd name="connsiteY3-8" fmla="*/ 908720 h 908720"/>
              <a:gd name="connsiteX4-9" fmla="*/ 0 w 9198768"/>
              <a:gd name="connsiteY4-10" fmla="*/ 0 h 908720"/>
              <a:gd name="connsiteX0-11" fmla="*/ 0 w 9198768"/>
              <a:gd name="connsiteY0-12" fmla="*/ 0 h 908720"/>
              <a:gd name="connsiteX1-13" fmla="*/ 9189438 w 9198768"/>
              <a:gd name="connsiteY1-14" fmla="*/ 410547 h 908720"/>
              <a:gd name="connsiteX2-15" fmla="*/ 9198768 w 9198768"/>
              <a:gd name="connsiteY2-16" fmla="*/ 908720 h 908720"/>
              <a:gd name="connsiteX3-17" fmla="*/ 0 w 9198768"/>
              <a:gd name="connsiteY3-18" fmla="*/ 908720 h 908720"/>
              <a:gd name="connsiteX4-19" fmla="*/ 0 w 9198768"/>
              <a:gd name="connsiteY4-20" fmla="*/ 0 h 908720"/>
              <a:gd name="connsiteX0-21" fmla="*/ 0 w 9198768"/>
              <a:gd name="connsiteY0-22" fmla="*/ 0 h 908720"/>
              <a:gd name="connsiteX1-23" fmla="*/ 9189438 w 9198768"/>
              <a:gd name="connsiteY1-24" fmla="*/ 410547 h 908720"/>
              <a:gd name="connsiteX2-25" fmla="*/ 9198768 w 9198768"/>
              <a:gd name="connsiteY2-26" fmla="*/ 908720 h 908720"/>
              <a:gd name="connsiteX3-27" fmla="*/ 0 w 9198768"/>
              <a:gd name="connsiteY3-28" fmla="*/ 908720 h 908720"/>
              <a:gd name="connsiteX4-29" fmla="*/ 0 w 9198768"/>
              <a:gd name="connsiteY4-30" fmla="*/ 0 h 908720"/>
              <a:gd name="connsiteX0-31" fmla="*/ 0 w 9198768"/>
              <a:gd name="connsiteY0-32" fmla="*/ 0 h 908720"/>
              <a:gd name="connsiteX1-33" fmla="*/ 9189438 w 9198768"/>
              <a:gd name="connsiteY1-34" fmla="*/ 410547 h 908720"/>
              <a:gd name="connsiteX2-35" fmla="*/ 9198768 w 9198768"/>
              <a:gd name="connsiteY2-36" fmla="*/ 908720 h 908720"/>
              <a:gd name="connsiteX3-37" fmla="*/ 0 w 9198768"/>
              <a:gd name="connsiteY3-38" fmla="*/ 908720 h 908720"/>
              <a:gd name="connsiteX4-39" fmla="*/ 0 w 9198768"/>
              <a:gd name="connsiteY4-40" fmla="*/ 0 h 908720"/>
              <a:gd name="connsiteX0-41" fmla="*/ 0 w 9198768"/>
              <a:gd name="connsiteY0-42" fmla="*/ 0 h 1039349"/>
              <a:gd name="connsiteX1-43" fmla="*/ 9189438 w 9198768"/>
              <a:gd name="connsiteY1-44" fmla="*/ 541176 h 1039349"/>
              <a:gd name="connsiteX2-45" fmla="*/ 9198768 w 9198768"/>
              <a:gd name="connsiteY2-46" fmla="*/ 1039349 h 1039349"/>
              <a:gd name="connsiteX3-47" fmla="*/ 0 w 9198768"/>
              <a:gd name="connsiteY3-48" fmla="*/ 1039349 h 1039349"/>
              <a:gd name="connsiteX4-49" fmla="*/ 0 w 9198768"/>
              <a:gd name="connsiteY4-50" fmla="*/ 0 h 10393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98768" h="1039349">
                <a:moveTo>
                  <a:pt x="0" y="0"/>
                </a:moveTo>
                <a:cubicBezTo>
                  <a:pt x="3184444" y="845976"/>
                  <a:pt x="6135622" y="1076131"/>
                  <a:pt x="9189438" y="541176"/>
                </a:cubicBezTo>
                <a:lnTo>
                  <a:pt x="9198768" y="1039349"/>
                </a:lnTo>
                <a:lnTo>
                  <a:pt x="0" y="1039349"/>
                </a:lnTo>
                <a:lnTo>
                  <a:pt x="0" y="0"/>
                </a:lnTo>
                <a:close/>
              </a:path>
            </a:pathLst>
          </a:custGeom>
          <a:gradFill>
            <a:gsLst>
              <a:gs pos="0">
                <a:srgbClr val="18C5CE"/>
              </a:gs>
              <a:gs pos="100000">
                <a:srgbClr val="18C5CE"/>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pic>
        <p:nvPicPr>
          <p:cNvPr id="1032" name="图片 13"/>
          <p:cNvPicPr>
            <a:picLocks noChangeAspect="1"/>
          </p:cNvPicPr>
          <p:nvPr userDrawn="1"/>
        </p:nvPicPr>
        <p:blipFill>
          <a:blip r:embed="rId15"/>
          <a:srcRect/>
          <a:stretch>
            <a:fillRect/>
          </a:stretch>
        </p:blipFill>
        <p:spPr bwMode="auto">
          <a:xfrm>
            <a:off x="0" y="6426200"/>
            <a:ext cx="2236788" cy="431800"/>
          </a:xfrm>
          <a:prstGeom prst="rect">
            <a:avLst/>
          </a:prstGeom>
          <a:noFill/>
          <a:ln w="9525">
            <a:noFill/>
            <a:miter lim="800000"/>
            <a:headEnd/>
            <a:tailEnd/>
          </a:ln>
        </p:spPr>
      </p:pic>
      <p:sp>
        <p:nvSpPr>
          <p:cNvPr id="6" name="矩形 5"/>
          <p:cNvSpPr/>
          <p:nvPr userDrawn="1"/>
        </p:nvSpPr>
        <p:spPr>
          <a:xfrm>
            <a:off x="6351" y="6350"/>
            <a:ext cx="9217024"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sp>
        <p:nvSpPr>
          <p:cNvPr id="11" name="矩形 12"/>
          <p:cNvSpPr/>
          <p:nvPr userDrawn="1"/>
        </p:nvSpPr>
        <p:spPr>
          <a:xfrm>
            <a:off x="1258888" y="1484313"/>
            <a:ext cx="6367462" cy="4248150"/>
          </a:xfrm>
          <a:prstGeom prst="rect">
            <a:avLst/>
          </a:prstGeom>
          <a:blipFill dpi="0" rotWithShape="1">
            <a:blip r:embed="rId16">
              <a:alphaModFix amt="70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rtl="0" eaLnBrk="0" fontAlgn="base" hangingPunct="0">
        <a:spcBef>
          <a:spcPct val="0"/>
        </a:spcBef>
        <a:spcAft>
          <a:spcPct val="0"/>
        </a:spcAft>
        <a:defRPr sz="3200" b="1">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黑体" panose="02010609060101010101" pitchFamily="2" charset="-122"/>
          <a:ea typeface="黑体" panose="02010609060101010101" pitchFamily="2" charset="-122"/>
        </a:defRPr>
      </a:lvl2pPr>
      <a:lvl3pPr algn="l" rtl="0" eaLnBrk="0" fontAlgn="base" hangingPunct="0">
        <a:spcBef>
          <a:spcPct val="0"/>
        </a:spcBef>
        <a:spcAft>
          <a:spcPct val="0"/>
        </a:spcAft>
        <a:defRPr sz="3200" b="1">
          <a:solidFill>
            <a:schemeClr val="tx1"/>
          </a:solidFill>
          <a:latin typeface="黑体" panose="02010609060101010101" pitchFamily="2" charset="-122"/>
          <a:ea typeface="黑体" panose="02010609060101010101" pitchFamily="2" charset="-122"/>
        </a:defRPr>
      </a:lvl3pPr>
      <a:lvl4pPr algn="l" rtl="0" eaLnBrk="0" fontAlgn="base" hangingPunct="0">
        <a:spcBef>
          <a:spcPct val="0"/>
        </a:spcBef>
        <a:spcAft>
          <a:spcPct val="0"/>
        </a:spcAft>
        <a:defRPr sz="3200" b="1">
          <a:solidFill>
            <a:schemeClr val="tx1"/>
          </a:solidFill>
          <a:latin typeface="黑体" panose="02010609060101010101" pitchFamily="2" charset="-122"/>
          <a:ea typeface="黑体" panose="02010609060101010101" pitchFamily="2" charset="-122"/>
        </a:defRPr>
      </a:lvl4pPr>
      <a:lvl5pPr algn="l" rtl="0" eaLnBrk="0" fontAlgn="base" hangingPunct="0">
        <a:spcBef>
          <a:spcPct val="0"/>
        </a:spcBef>
        <a:spcAft>
          <a:spcPct val="0"/>
        </a:spcAft>
        <a:defRPr sz="3200" b="1">
          <a:solidFill>
            <a:schemeClr val="tx1"/>
          </a:solidFill>
          <a:latin typeface="黑体" panose="02010609060101010101" pitchFamily="2" charset="-122"/>
          <a:ea typeface="黑体" panose="02010609060101010101" pitchFamily="2" charset="-122"/>
        </a:defRPr>
      </a:lvl5pPr>
      <a:lvl6pPr marL="457200" algn="l" rtl="0" fontAlgn="base">
        <a:spcBef>
          <a:spcPct val="0"/>
        </a:spcBef>
        <a:spcAft>
          <a:spcPct val="0"/>
        </a:spcAft>
        <a:defRPr sz="3200" b="1">
          <a:solidFill>
            <a:schemeClr val="tx1"/>
          </a:solidFill>
          <a:latin typeface="黑体" panose="02010609060101010101" pitchFamily="2" charset="-122"/>
          <a:ea typeface="黑体" panose="02010609060101010101" pitchFamily="2" charset="-122"/>
        </a:defRPr>
      </a:lvl6pPr>
      <a:lvl7pPr marL="914400" algn="l" rtl="0" fontAlgn="base">
        <a:spcBef>
          <a:spcPct val="0"/>
        </a:spcBef>
        <a:spcAft>
          <a:spcPct val="0"/>
        </a:spcAft>
        <a:defRPr sz="3200" b="1">
          <a:solidFill>
            <a:schemeClr val="tx1"/>
          </a:solidFill>
          <a:latin typeface="黑体" panose="02010609060101010101" pitchFamily="2" charset="-122"/>
          <a:ea typeface="黑体" panose="02010609060101010101" pitchFamily="2" charset="-122"/>
        </a:defRPr>
      </a:lvl7pPr>
      <a:lvl8pPr marL="1371600" algn="l" rtl="0" fontAlgn="base">
        <a:spcBef>
          <a:spcPct val="0"/>
        </a:spcBef>
        <a:spcAft>
          <a:spcPct val="0"/>
        </a:spcAft>
        <a:defRPr sz="3200" b="1">
          <a:solidFill>
            <a:schemeClr val="tx1"/>
          </a:solidFill>
          <a:latin typeface="黑体" panose="02010609060101010101" pitchFamily="2" charset="-122"/>
          <a:ea typeface="黑体" panose="02010609060101010101" pitchFamily="2" charset="-122"/>
        </a:defRPr>
      </a:lvl8pPr>
      <a:lvl9pPr marL="1828800" algn="l" rtl="0" fontAlgn="base">
        <a:spcBef>
          <a:spcPct val="0"/>
        </a:spcBef>
        <a:spcAft>
          <a:spcPct val="0"/>
        </a:spcAft>
        <a:defRPr sz="3200" b="1">
          <a:solidFill>
            <a:schemeClr val="tx1"/>
          </a:solidFill>
          <a:latin typeface="黑体" panose="02010609060101010101" pitchFamily="2" charset="-122"/>
          <a:ea typeface="黑体" panose="02010609060101010101" pitchFamily="2" charset="-122"/>
        </a:defRPr>
      </a:lvl9pPr>
    </p:titleStyle>
    <p:bodyStyle>
      <a:lvl1pPr marL="342900" indent="-342900" algn="l" rtl="0" eaLnBrk="0" fontAlgn="base" hangingPunct="0">
        <a:lnSpc>
          <a:spcPct val="120000"/>
        </a:lnSpc>
        <a:spcBef>
          <a:spcPct val="20000"/>
        </a:spcBef>
        <a:spcAft>
          <a:spcPct val="0"/>
        </a:spcAft>
        <a:buClr>
          <a:schemeClr val="hlink"/>
        </a:buClr>
        <a:buFont typeface="Wingdings" panose="05000000000000000000" pitchFamily="2" charset="2"/>
        <a:buChar char="v"/>
        <a:defRPr sz="2400" b="1">
          <a:solidFill>
            <a:schemeClr val="tx1"/>
          </a:solidFill>
          <a:latin typeface="+mn-lt"/>
          <a:ea typeface="+mn-ea"/>
          <a:cs typeface="仿宋_GB2312"/>
        </a:defRPr>
      </a:lvl1pPr>
      <a:lvl2pPr marL="742950" indent="-285750" algn="l" rtl="0" eaLnBrk="0" fontAlgn="base" hangingPunct="0">
        <a:lnSpc>
          <a:spcPct val="120000"/>
        </a:lnSpc>
        <a:spcBef>
          <a:spcPct val="20000"/>
        </a:spcBef>
        <a:spcAft>
          <a:spcPct val="0"/>
        </a:spcAft>
        <a:buClr>
          <a:schemeClr val="accent1"/>
        </a:buClr>
        <a:buFont typeface="Wingdings" panose="05000000000000000000" pitchFamily="2" charset="2"/>
        <a:buChar char="§"/>
        <a:defRPr sz="2000" b="1">
          <a:solidFill>
            <a:schemeClr val="tx1"/>
          </a:solidFill>
          <a:latin typeface="+mn-lt"/>
          <a:ea typeface="+mn-ea"/>
          <a:cs typeface="仿宋_GB2312"/>
        </a:defRPr>
      </a:lvl2pPr>
      <a:lvl3pPr marL="1143000" indent="-228600" algn="l" rtl="0" eaLnBrk="0" fontAlgn="base" hangingPunct="0">
        <a:lnSpc>
          <a:spcPct val="120000"/>
        </a:lnSpc>
        <a:spcBef>
          <a:spcPct val="20000"/>
        </a:spcBef>
        <a:spcAft>
          <a:spcPct val="0"/>
        </a:spcAft>
        <a:buClr>
          <a:schemeClr val="tx1"/>
        </a:buClr>
        <a:buChar char="•"/>
        <a:defRPr sz="2400" b="1">
          <a:solidFill>
            <a:schemeClr val="tx1"/>
          </a:solidFill>
          <a:latin typeface="+mn-lt"/>
          <a:ea typeface="+mn-ea"/>
          <a:cs typeface="仿宋_GB2312"/>
        </a:defRPr>
      </a:lvl3pPr>
      <a:lvl4pPr marL="1600200" indent="-228600" algn="l" rtl="0" eaLnBrk="0" fontAlgn="base" hangingPunct="0">
        <a:lnSpc>
          <a:spcPct val="120000"/>
        </a:lnSpc>
        <a:spcBef>
          <a:spcPct val="20000"/>
        </a:spcBef>
        <a:spcAft>
          <a:spcPct val="0"/>
        </a:spcAft>
        <a:buChar char="–"/>
        <a:defRPr sz="2000" b="1">
          <a:solidFill>
            <a:schemeClr val="tx1"/>
          </a:solidFill>
          <a:latin typeface="+mn-lt"/>
          <a:ea typeface="+mn-ea"/>
          <a:cs typeface="仿宋_GB2312"/>
        </a:defRPr>
      </a:lvl4pPr>
      <a:lvl5pPr marL="2057400" indent="-228600" algn="l" rtl="0" eaLnBrk="0" fontAlgn="base" hangingPunct="0">
        <a:lnSpc>
          <a:spcPct val="120000"/>
        </a:lnSpc>
        <a:spcBef>
          <a:spcPct val="20000"/>
        </a:spcBef>
        <a:spcAft>
          <a:spcPct val="0"/>
        </a:spcAft>
        <a:buChar char="»"/>
        <a:defRPr sz="2000" b="1">
          <a:solidFill>
            <a:schemeClr val="tx1"/>
          </a:solidFill>
          <a:latin typeface="+mn-lt"/>
          <a:ea typeface="+mn-ea"/>
          <a:cs typeface="仿宋_GB2312"/>
        </a:defRPr>
      </a:lvl5pPr>
      <a:lvl6pPr marL="2514600" indent="-228600" algn="l" rtl="0" fontAlgn="base">
        <a:lnSpc>
          <a:spcPct val="120000"/>
        </a:lnSpc>
        <a:spcBef>
          <a:spcPct val="20000"/>
        </a:spcBef>
        <a:spcAft>
          <a:spcPct val="0"/>
        </a:spcAft>
        <a:buChar char="»"/>
        <a:defRPr b="1">
          <a:solidFill>
            <a:schemeClr val="tx1"/>
          </a:solidFill>
          <a:latin typeface="+mn-lt"/>
          <a:ea typeface="+mn-ea"/>
        </a:defRPr>
      </a:lvl6pPr>
      <a:lvl7pPr marL="2971800" indent="-228600" algn="l" rtl="0" fontAlgn="base">
        <a:lnSpc>
          <a:spcPct val="120000"/>
        </a:lnSpc>
        <a:spcBef>
          <a:spcPct val="20000"/>
        </a:spcBef>
        <a:spcAft>
          <a:spcPct val="0"/>
        </a:spcAft>
        <a:buChar char="»"/>
        <a:defRPr b="1">
          <a:solidFill>
            <a:schemeClr val="tx1"/>
          </a:solidFill>
          <a:latin typeface="+mn-lt"/>
          <a:ea typeface="+mn-ea"/>
        </a:defRPr>
      </a:lvl7pPr>
      <a:lvl8pPr marL="3429000" indent="-228600" algn="l" rtl="0" fontAlgn="base">
        <a:lnSpc>
          <a:spcPct val="120000"/>
        </a:lnSpc>
        <a:spcBef>
          <a:spcPct val="20000"/>
        </a:spcBef>
        <a:spcAft>
          <a:spcPct val="0"/>
        </a:spcAft>
        <a:buChar char="»"/>
        <a:defRPr b="1">
          <a:solidFill>
            <a:schemeClr val="tx1"/>
          </a:solidFill>
          <a:latin typeface="+mn-lt"/>
          <a:ea typeface="+mn-ea"/>
        </a:defRPr>
      </a:lvl8pPr>
      <a:lvl9pPr marL="3886200" indent="-228600" algn="l" rtl="0" fontAlgn="base">
        <a:lnSpc>
          <a:spcPct val="120000"/>
        </a:lnSpc>
        <a:spcBef>
          <a:spcPct val="20000"/>
        </a:spcBef>
        <a:spcAft>
          <a:spcPct val="0"/>
        </a:spcAft>
        <a:buChar char="»"/>
        <a:defRPr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14.xml"/><Relationship Id="rId5" Type="http://schemas.openxmlformats.org/officeDocument/2006/relationships/image" Target="../media/image9.wmf"/><Relationship Id="rId4" Type="http://schemas.openxmlformats.org/officeDocument/2006/relationships/oleObject" Target="../embeddings/oleObject5.bin"/><Relationship Id="rId3" Type="http://schemas.openxmlformats.org/officeDocument/2006/relationships/image" Target="../media/image20.wmf"/><Relationship Id="rId2" Type="http://schemas.openxmlformats.org/officeDocument/2006/relationships/oleObject" Target="../embeddings/oleObject4.bin"/><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image" Target="../media/image10.wmf"/><Relationship Id="rId4" Type="http://schemas.openxmlformats.org/officeDocument/2006/relationships/oleObject" Target="../embeddings/oleObject3.bin"/><Relationship Id="rId3" Type="http://schemas.openxmlformats.org/officeDocument/2006/relationships/oleObject" Target="../embeddings/oleObject2.bin"/><Relationship Id="rId2" Type="http://schemas.openxmlformats.org/officeDocument/2006/relationships/image" Target="../media/image9.wmf"/><Relationship Id="rId1"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00113" y="692150"/>
            <a:ext cx="7546975" cy="645160"/>
          </a:xfrm>
          <a:prstGeom prst="rect">
            <a:avLst/>
          </a:prstGeom>
          <a:noFill/>
        </p:spPr>
        <p:txBody>
          <a:bodyPr>
            <a:spAutoFit/>
          </a:bodyPr>
          <a:lstStyle/>
          <a:p>
            <a:pPr>
              <a:defRPr/>
            </a:pPr>
            <a:r>
              <a:rPr lang="zh-CN" altLang="zh-CN" sz="3600">
                <a:solidFill>
                  <a:srgbClr val="FF0000"/>
                </a:solidFill>
                <a:effectLst>
                  <a:outerShdw blurRad="38100" dist="38100" dir="2700000" algn="tl">
                    <a:srgbClr val="C0C0C0"/>
                  </a:outerShdw>
                </a:effectLst>
                <a:latin typeface="楷体_GB2312"/>
                <a:ea typeface="楷体_GB2312"/>
                <a:cs typeface="楷体_GB2312"/>
                <a:sym typeface="+mn-ea"/>
              </a:rPr>
              <a:t>项目</a:t>
            </a:r>
            <a:r>
              <a:rPr lang="en-US" altLang="zh-CN" sz="3600">
                <a:solidFill>
                  <a:srgbClr val="FF0000"/>
                </a:solidFill>
                <a:effectLst>
                  <a:outerShdw blurRad="38100" dist="38100" dir="2700000" algn="tl">
                    <a:srgbClr val="C0C0C0"/>
                  </a:outerShdw>
                </a:effectLst>
                <a:latin typeface="楷体_GB2312"/>
                <a:ea typeface="楷体_GB2312"/>
                <a:cs typeface="楷体_GB2312"/>
                <a:sym typeface="+mn-ea"/>
              </a:rPr>
              <a:t>5</a:t>
            </a:r>
            <a:r>
              <a:rPr lang="zh-CN" altLang="en-US" sz="3600">
                <a:solidFill>
                  <a:srgbClr val="FF0000"/>
                </a:solidFill>
                <a:effectLst>
                  <a:outerShdw blurRad="38100" dist="38100" dir="2700000" algn="tl">
                    <a:srgbClr val="C0C0C0"/>
                  </a:outerShdw>
                </a:effectLst>
                <a:latin typeface="楷体_GB2312"/>
                <a:ea typeface="楷体_GB2312"/>
                <a:cs typeface="楷体_GB2312"/>
                <a:sym typeface="+mn-ea"/>
              </a:rPr>
              <a:t> </a:t>
            </a:r>
            <a:r>
              <a:rPr lang="zh-CN" altLang="en-US" sz="3600">
                <a:solidFill>
                  <a:srgbClr val="FF0000"/>
                </a:solidFill>
                <a:effectLst>
                  <a:outerShdw blurRad="38100" dist="38100" dir="2700000" algn="tl">
                    <a:srgbClr val="C0C0C0"/>
                  </a:outerShdw>
                </a:effectLst>
                <a:latin typeface="楷体_GB2312"/>
                <a:sym typeface="+mn-ea"/>
              </a:rPr>
              <a:t>复杂零部件加工与自动编程</a:t>
            </a:r>
            <a:r>
              <a:rPr lang="zh-CN" altLang="en-US" sz="1400" b="0">
                <a:sym typeface="+mn-ea"/>
              </a:rPr>
              <a:t> </a:t>
            </a:r>
            <a:endParaRPr lang="zh-CN" altLang="en-US" sz="1400" b="0">
              <a:sym typeface="+mn-ea"/>
            </a:endParaRPr>
          </a:p>
        </p:txBody>
      </p:sp>
      <p:sp>
        <p:nvSpPr>
          <p:cNvPr id="18434" name="矩形 1"/>
          <p:cNvSpPr>
            <a:spLocks noChangeArrowheads="1"/>
          </p:cNvSpPr>
          <p:nvPr/>
        </p:nvSpPr>
        <p:spPr bwMode="auto">
          <a:xfrm>
            <a:off x="395288" y="1557338"/>
            <a:ext cx="6983412" cy="398780"/>
          </a:xfrm>
          <a:prstGeom prst="rect">
            <a:avLst/>
          </a:prstGeom>
          <a:noFill/>
          <a:ln w="9525">
            <a:noFill/>
            <a:miter lim="800000"/>
          </a:ln>
        </p:spPr>
        <p:txBody>
          <a:bodyPr>
            <a:spAutoFit/>
          </a:bodyPr>
          <a:lstStyle/>
          <a:p>
            <a:pPr indent="125730" algn="ctr">
              <a:lnSpc>
                <a:spcPts val="2400"/>
              </a:lnSpc>
              <a:tabLst>
                <a:tab pos="4051300" algn="l"/>
              </a:tabLst>
            </a:pPr>
            <a:r>
              <a:rPr lang="zh-CN" altLang="en-US" sz="2800">
                <a:solidFill>
                  <a:srgbClr val="000000"/>
                </a:solidFill>
              </a:rPr>
              <a:t>模块</a:t>
            </a:r>
            <a:r>
              <a:rPr lang="en-US" altLang="zh-CN" sz="2800">
                <a:solidFill>
                  <a:srgbClr val="000000"/>
                </a:solidFill>
              </a:rPr>
              <a:t>5</a:t>
            </a:r>
            <a:r>
              <a:rPr lang="zh-CN" altLang="zh-CN" sz="2800">
                <a:solidFill>
                  <a:srgbClr val="000000"/>
                </a:solidFill>
              </a:rPr>
              <a:t>.</a:t>
            </a:r>
            <a:r>
              <a:rPr lang="zh-CN" altLang="en-US" sz="2800">
                <a:solidFill>
                  <a:srgbClr val="000000"/>
                </a:solidFill>
              </a:rPr>
              <a:t>1</a:t>
            </a:r>
            <a:r>
              <a:rPr lang="zh-CN" altLang="en-US" sz="2800">
                <a:solidFill>
                  <a:srgbClr val="000000"/>
                </a:solidFill>
                <a:latin typeface="宋体" panose="02010600030101010101" pitchFamily="2" charset="-122"/>
              </a:rPr>
              <a:t>  非圆规则曲线轮廓零件车削</a:t>
            </a:r>
            <a:r>
              <a:rPr lang="zh-CN" altLang="en-US" sz="1400" b="0"/>
              <a:t> </a:t>
            </a:r>
            <a:endParaRPr lang="zh-CN" altLang="zh-CN" sz="1400" b="0"/>
          </a:p>
        </p:txBody>
      </p:sp>
      <p:sp>
        <p:nvSpPr>
          <p:cNvPr id="18435" name="TextBox 1"/>
          <p:cNvSpPr txBox="1">
            <a:spLocks noChangeArrowheads="1"/>
          </p:cNvSpPr>
          <p:nvPr/>
        </p:nvSpPr>
        <p:spPr bwMode="auto">
          <a:xfrm>
            <a:off x="1042988" y="2565400"/>
            <a:ext cx="4537075" cy="519113"/>
          </a:xfrm>
          <a:prstGeom prst="rect">
            <a:avLst/>
          </a:prstGeom>
          <a:noFill/>
          <a:ln w="9525">
            <a:noFill/>
            <a:miter lim="800000"/>
          </a:ln>
        </p:spPr>
        <p:txBody>
          <a:bodyPr>
            <a:spAutoFit/>
          </a:bodyPr>
          <a:lstStyle/>
          <a:p>
            <a:r>
              <a:rPr lang="en-US" altLang="zh-CN" sz="2800">
                <a:solidFill>
                  <a:srgbClr val="000000"/>
                </a:solidFill>
              </a:rPr>
              <a:t>5.1.1  A</a:t>
            </a:r>
            <a:r>
              <a:rPr lang="zh-CN" altLang="en-US" sz="2800">
                <a:solidFill>
                  <a:srgbClr val="000000"/>
                </a:solidFill>
              </a:rPr>
              <a:t>类宏程序应用</a:t>
            </a:r>
            <a:r>
              <a:rPr lang="zh-CN" altLang="en-US" sz="1400" b="0"/>
              <a:t> </a:t>
            </a:r>
            <a:endParaRPr lang="zh-CN" altLang="en-US" sz="1400" b="0"/>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7" name="Picture 4" descr="Snap11"/>
          <p:cNvPicPr>
            <a:picLocks noChangeAspect="1" noChangeArrowheads="1"/>
          </p:cNvPicPr>
          <p:nvPr/>
        </p:nvPicPr>
        <p:blipFill>
          <a:blip r:embed="rId1"/>
          <a:srcRect/>
          <a:stretch>
            <a:fillRect/>
          </a:stretch>
        </p:blipFill>
        <p:spPr bwMode="auto">
          <a:xfrm>
            <a:off x="1116013" y="1125538"/>
            <a:ext cx="6913562" cy="4895850"/>
          </a:xfrm>
          <a:prstGeom prst="rect">
            <a:avLst/>
          </a:prstGeom>
          <a:noFill/>
          <a:ln w="9525">
            <a:noFill/>
            <a:miter lim="800000"/>
            <a:headEnd/>
            <a:tailEnd/>
          </a:ln>
        </p:spPr>
      </p:pic>
      <p:sp>
        <p:nvSpPr>
          <p:cNvPr id="162819" name="Text Box 3"/>
          <p:cNvSpPr txBox="1">
            <a:spLocks noChangeArrowheads="1"/>
          </p:cNvSpPr>
          <p:nvPr/>
        </p:nvSpPr>
        <p:spPr bwMode="auto">
          <a:xfrm>
            <a:off x="1187450" y="765175"/>
            <a:ext cx="1584325" cy="274638"/>
          </a:xfrm>
          <a:prstGeom prst="rect">
            <a:avLst/>
          </a:prstGeom>
          <a:noFill/>
          <a:ln w="9525">
            <a:noFill/>
            <a:miter lim="800000"/>
          </a:ln>
          <a:effectLst/>
        </p:spPr>
        <p:txBody>
          <a:bodyPr>
            <a:spAutoFit/>
          </a:bodyPr>
          <a:lstStyle/>
          <a:p>
            <a:r>
              <a:rPr lang="zh-CN" altLang="en-US" sz="1200" b="0">
                <a:solidFill>
                  <a:srgbClr val="000000"/>
                </a:solidFill>
                <a:latin typeface="宋体" panose="02010600030101010101" pitchFamily="2" charset="-122"/>
              </a:rPr>
              <a:t>续表 </a:t>
            </a:r>
            <a:r>
              <a:rPr lang="en-US" altLang="zh-CN" sz="1200" b="0">
                <a:solidFill>
                  <a:srgbClr val="000000"/>
                </a:solidFill>
                <a:latin typeface="宋体" panose="02010600030101010101" pitchFamily="2" charset="-122"/>
              </a:rPr>
              <a:t>5.1.3</a:t>
            </a:r>
            <a:endParaRPr lang="en-US" altLang="zh-CN"/>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1" name="Picture 4" descr="Snap12"/>
          <p:cNvPicPr>
            <a:picLocks noChangeAspect="1" noChangeArrowheads="1"/>
          </p:cNvPicPr>
          <p:nvPr/>
        </p:nvPicPr>
        <p:blipFill>
          <a:blip r:embed="rId1"/>
          <a:srcRect/>
          <a:stretch>
            <a:fillRect/>
          </a:stretch>
        </p:blipFill>
        <p:spPr bwMode="auto">
          <a:xfrm>
            <a:off x="1116013" y="1125538"/>
            <a:ext cx="6831012" cy="4248150"/>
          </a:xfrm>
          <a:prstGeom prst="rect">
            <a:avLst/>
          </a:prstGeom>
          <a:noFill/>
          <a:ln w="9525">
            <a:noFill/>
            <a:miter lim="800000"/>
            <a:headEnd/>
            <a:tailEnd/>
          </a:ln>
        </p:spPr>
      </p:pic>
      <p:sp>
        <p:nvSpPr>
          <p:cNvPr id="163843" name="Text Box 3"/>
          <p:cNvSpPr txBox="1">
            <a:spLocks noChangeArrowheads="1"/>
          </p:cNvSpPr>
          <p:nvPr/>
        </p:nvSpPr>
        <p:spPr bwMode="auto">
          <a:xfrm>
            <a:off x="1187450" y="836613"/>
            <a:ext cx="1584325" cy="274637"/>
          </a:xfrm>
          <a:prstGeom prst="rect">
            <a:avLst/>
          </a:prstGeom>
          <a:noFill/>
          <a:ln w="9525">
            <a:noFill/>
            <a:miter lim="800000"/>
          </a:ln>
          <a:effectLst/>
        </p:spPr>
        <p:txBody>
          <a:bodyPr>
            <a:spAutoFit/>
          </a:bodyPr>
          <a:lstStyle/>
          <a:p>
            <a:r>
              <a:rPr lang="zh-CN" altLang="en-US" sz="1200" b="0">
                <a:solidFill>
                  <a:srgbClr val="000000"/>
                </a:solidFill>
                <a:latin typeface="宋体" panose="02010600030101010101" pitchFamily="2" charset="-122"/>
              </a:rPr>
              <a:t>续表 </a:t>
            </a:r>
            <a:r>
              <a:rPr lang="en-US" altLang="zh-CN" sz="1200" b="0">
                <a:solidFill>
                  <a:srgbClr val="000000"/>
                </a:solidFill>
                <a:latin typeface="宋体" panose="02010600030101010101" pitchFamily="2" charset="-122"/>
              </a:rPr>
              <a:t>5.1.3</a:t>
            </a:r>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5" name="Picture 4" descr="Snap13"/>
          <p:cNvPicPr>
            <a:picLocks noChangeAspect="1" noChangeArrowheads="1"/>
          </p:cNvPicPr>
          <p:nvPr/>
        </p:nvPicPr>
        <p:blipFill>
          <a:blip r:embed="rId1"/>
          <a:srcRect/>
          <a:stretch>
            <a:fillRect/>
          </a:stretch>
        </p:blipFill>
        <p:spPr bwMode="auto">
          <a:xfrm>
            <a:off x="1042988" y="1125538"/>
            <a:ext cx="7218362" cy="4032250"/>
          </a:xfrm>
          <a:prstGeom prst="rect">
            <a:avLst/>
          </a:prstGeom>
          <a:noFill/>
          <a:ln w="9525">
            <a:noFill/>
            <a:miter lim="800000"/>
            <a:headEnd/>
            <a:tailEnd/>
          </a:ln>
        </p:spPr>
      </p:pic>
      <p:sp>
        <p:nvSpPr>
          <p:cNvPr id="164867" name="Text Box 3"/>
          <p:cNvSpPr txBox="1">
            <a:spLocks noChangeArrowheads="1"/>
          </p:cNvSpPr>
          <p:nvPr/>
        </p:nvSpPr>
        <p:spPr bwMode="auto">
          <a:xfrm>
            <a:off x="1116013" y="836613"/>
            <a:ext cx="1584325" cy="274637"/>
          </a:xfrm>
          <a:prstGeom prst="rect">
            <a:avLst/>
          </a:prstGeom>
          <a:noFill/>
          <a:ln w="9525">
            <a:noFill/>
            <a:miter lim="800000"/>
          </a:ln>
          <a:effectLst/>
        </p:spPr>
        <p:txBody>
          <a:bodyPr>
            <a:spAutoFit/>
          </a:bodyPr>
          <a:lstStyle/>
          <a:p>
            <a:r>
              <a:rPr lang="zh-CN" altLang="en-US" sz="1200" b="0">
                <a:solidFill>
                  <a:srgbClr val="000000"/>
                </a:solidFill>
                <a:latin typeface="宋体" panose="02010600030101010101" pitchFamily="2" charset="-122"/>
              </a:rPr>
              <a:t>续表 </a:t>
            </a:r>
            <a:r>
              <a:rPr lang="en-US" altLang="zh-CN" sz="1200" b="0">
                <a:solidFill>
                  <a:srgbClr val="000000"/>
                </a:solidFill>
                <a:latin typeface="宋体" panose="02010600030101010101" pitchFamily="2" charset="-122"/>
              </a:rPr>
              <a:t>5.1.3</a:t>
            </a:r>
            <a:endParaRPr lang="en-US"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1" name="Picture 4" descr="Snap14"/>
          <p:cNvPicPr>
            <a:picLocks noChangeAspect="1" noChangeArrowheads="1"/>
          </p:cNvPicPr>
          <p:nvPr/>
        </p:nvPicPr>
        <p:blipFill>
          <a:blip r:embed="rId1"/>
          <a:srcRect/>
          <a:stretch>
            <a:fillRect/>
          </a:stretch>
        </p:blipFill>
        <p:spPr bwMode="auto">
          <a:xfrm>
            <a:off x="1116013" y="908050"/>
            <a:ext cx="7127875" cy="2951163"/>
          </a:xfrm>
          <a:prstGeom prst="rect">
            <a:avLst/>
          </a:prstGeom>
          <a:noFill/>
          <a:ln w="9525">
            <a:noFill/>
            <a:miter lim="800000"/>
            <a:headEnd/>
            <a:tailEnd/>
          </a:ln>
        </p:spPr>
      </p:pic>
      <p:sp>
        <p:nvSpPr>
          <p:cNvPr id="168962" name="Text Box 5"/>
          <p:cNvSpPr txBox="1">
            <a:spLocks noChangeArrowheads="1"/>
          </p:cNvSpPr>
          <p:nvPr/>
        </p:nvSpPr>
        <p:spPr bwMode="auto">
          <a:xfrm>
            <a:off x="755650" y="3860800"/>
            <a:ext cx="7993063" cy="2289175"/>
          </a:xfrm>
          <a:prstGeom prst="rect">
            <a:avLst/>
          </a:prstGeom>
          <a:noFill/>
          <a:ln w="9525">
            <a:noFill/>
            <a:miter lim="800000"/>
          </a:ln>
        </p:spPr>
        <p:txBody>
          <a:bodyPr>
            <a:spAutoFit/>
          </a:bodyPr>
          <a:lstStyle/>
          <a:p>
            <a:r>
              <a:rPr lang="en-US" altLang="zh-CN" b="0">
                <a:solidFill>
                  <a:srgbClr val="000000"/>
                </a:solidFill>
              </a:rPr>
              <a:t>       2</a:t>
            </a:r>
            <a:r>
              <a:rPr lang="zh-CN" altLang="en-US" b="0">
                <a:solidFill>
                  <a:srgbClr val="000000"/>
                </a:solidFill>
              </a:rPr>
              <a:t>）</a:t>
            </a:r>
            <a:r>
              <a:rPr lang="zh-CN" altLang="en-US" b="0">
                <a:solidFill>
                  <a:srgbClr val="000000"/>
                </a:solidFill>
                <a:ea typeface="仿宋_GB2312" pitchFamily="49" charset="-122"/>
              </a:rPr>
              <a:t>试运行，检查刀路是否正确</a:t>
            </a:r>
            <a:r>
              <a:rPr lang="zh-CN" altLang="en-US" b="0">
                <a:solidFill>
                  <a:srgbClr val="000000"/>
                </a:solidFill>
              </a:rPr>
              <a:t>。</a:t>
            </a:r>
            <a:endParaRPr lang="zh-CN" altLang="en-US" b="0">
              <a:solidFill>
                <a:srgbClr val="000000"/>
              </a:solidFill>
            </a:endParaRPr>
          </a:p>
          <a:p>
            <a:r>
              <a:rPr lang="en-US" altLang="zh-CN" b="0">
                <a:solidFill>
                  <a:srgbClr val="000000"/>
                </a:solidFill>
              </a:rPr>
              <a:t>       3</a:t>
            </a:r>
            <a:r>
              <a:rPr lang="zh-CN" altLang="en-US" b="0">
                <a:solidFill>
                  <a:srgbClr val="000000"/>
                </a:solidFill>
              </a:rPr>
              <a:t>）刀具、工、夹、量具的准备，加工现场、工作位置布置，工件安装。</a:t>
            </a:r>
            <a:endParaRPr lang="zh-CN" altLang="en-US" b="0">
              <a:solidFill>
                <a:srgbClr val="000000"/>
              </a:solidFill>
            </a:endParaRPr>
          </a:p>
          <a:p>
            <a:r>
              <a:rPr lang="en-US" altLang="zh-CN" b="0">
                <a:solidFill>
                  <a:srgbClr val="000000"/>
                </a:solidFill>
              </a:rPr>
              <a:t>       4</a:t>
            </a:r>
            <a:r>
              <a:rPr lang="zh-CN" altLang="en-US" b="0">
                <a:solidFill>
                  <a:srgbClr val="000000"/>
                </a:solidFill>
              </a:rPr>
              <a:t>）装刀及对刀、建立坐标，以外圆车刀为基准刀。对切断刀时，以左</a:t>
            </a:r>
            <a:endParaRPr lang="zh-CN" altLang="en-US" b="0">
              <a:solidFill>
                <a:srgbClr val="000000"/>
              </a:solidFill>
            </a:endParaRPr>
          </a:p>
          <a:p>
            <a:r>
              <a:rPr lang="zh-CN" altLang="en-US" b="0">
                <a:solidFill>
                  <a:srgbClr val="000000"/>
                </a:solidFill>
              </a:rPr>
              <a:t>侧刀尖来对刀、建立刀补。</a:t>
            </a:r>
            <a:endParaRPr lang="zh-CN" altLang="en-US" b="0">
              <a:solidFill>
                <a:srgbClr val="000000"/>
              </a:solidFill>
            </a:endParaRPr>
          </a:p>
          <a:p>
            <a:r>
              <a:rPr lang="en-US" altLang="zh-CN" b="0">
                <a:solidFill>
                  <a:srgbClr val="000000"/>
                </a:solidFill>
              </a:rPr>
              <a:t>       5</a:t>
            </a:r>
            <a:r>
              <a:rPr lang="zh-CN" altLang="en-US" b="0">
                <a:solidFill>
                  <a:srgbClr val="000000"/>
                </a:solidFill>
              </a:rPr>
              <a:t>）对刀操作完毕，必须检查每把车刀刀补是否正确。</a:t>
            </a:r>
            <a:endParaRPr lang="zh-CN" altLang="en-US" b="0">
              <a:solidFill>
                <a:srgbClr val="000000"/>
              </a:solidFill>
            </a:endParaRPr>
          </a:p>
          <a:p>
            <a:r>
              <a:rPr lang="en-US" altLang="zh-CN" b="0">
                <a:solidFill>
                  <a:srgbClr val="000000"/>
                </a:solidFill>
              </a:rPr>
              <a:t>       6</a:t>
            </a:r>
            <a:r>
              <a:rPr lang="zh-CN" altLang="en-US" b="0">
                <a:solidFill>
                  <a:srgbClr val="000000"/>
                </a:solidFill>
              </a:rPr>
              <a:t>）实施</a:t>
            </a:r>
            <a:r>
              <a:rPr lang="zh-CN" altLang="en-US" b="0">
                <a:solidFill>
                  <a:srgbClr val="000000"/>
                </a:solidFill>
                <a:latin typeface="仿宋_GB2312" pitchFamily="49" charset="-122"/>
              </a:rPr>
              <a:t>切削加工。</a:t>
            </a:r>
            <a:endParaRPr lang="zh-CN" altLang="en-US" b="0">
              <a:solidFill>
                <a:srgbClr val="000000"/>
              </a:solidFill>
              <a:latin typeface="仿宋_GB2312" pitchFamily="49" charset="-122"/>
            </a:endParaRPr>
          </a:p>
          <a:p>
            <a:r>
              <a:rPr lang="zh-CN" altLang="en-US" b="0">
                <a:solidFill>
                  <a:srgbClr val="000000"/>
                </a:solidFill>
                <a:latin typeface="仿宋_GB2312" pitchFamily="49" charset="-122"/>
              </a:rPr>
              <a:t>    精加工时，为了避免尺寸超差引起报废，应留余量，试车后，检查实际</a:t>
            </a:r>
            <a:endParaRPr lang="zh-CN" altLang="en-US" b="0">
              <a:solidFill>
                <a:srgbClr val="000000"/>
              </a:solidFill>
              <a:latin typeface="仿宋_GB2312" pitchFamily="49" charset="-122"/>
            </a:endParaRPr>
          </a:p>
          <a:p>
            <a:r>
              <a:rPr lang="zh-CN" altLang="en-US" b="0">
                <a:solidFill>
                  <a:srgbClr val="000000"/>
                </a:solidFill>
                <a:latin typeface="仿宋_GB2312" pitchFamily="49" charset="-122"/>
              </a:rPr>
              <a:t>尺寸后，再控制尺寸。</a:t>
            </a:r>
            <a:endParaRPr lang="zh-CN" altLang="en-US" b="0">
              <a:solidFill>
                <a:srgbClr val="000000"/>
              </a:solidFill>
              <a:latin typeface="仿宋_GB2312" pitchFamily="49" charset="-122"/>
            </a:endParaRPr>
          </a:p>
        </p:txBody>
      </p:sp>
      <p:sp>
        <p:nvSpPr>
          <p:cNvPr id="168964" name="Text Box 4"/>
          <p:cNvSpPr txBox="1">
            <a:spLocks noChangeArrowheads="1"/>
          </p:cNvSpPr>
          <p:nvPr/>
        </p:nvSpPr>
        <p:spPr bwMode="auto">
          <a:xfrm>
            <a:off x="1187450" y="620713"/>
            <a:ext cx="1584325" cy="274637"/>
          </a:xfrm>
          <a:prstGeom prst="rect">
            <a:avLst/>
          </a:prstGeom>
          <a:noFill/>
          <a:ln w="9525">
            <a:noFill/>
            <a:miter lim="800000"/>
          </a:ln>
          <a:effectLst/>
        </p:spPr>
        <p:txBody>
          <a:bodyPr>
            <a:spAutoFit/>
          </a:bodyPr>
          <a:lstStyle/>
          <a:p>
            <a:r>
              <a:rPr lang="zh-CN" altLang="en-US" sz="1200" b="0">
                <a:solidFill>
                  <a:srgbClr val="000000"/>
                </a:solidFill>
                <a:latin typeface="宋体" panose="02010600030101010101" pitchFamily="2" charset="-122"/>
              </a:rPr>
              <a:t>续表 </a:t>
            </a:r>
            <a:r>
              <a:rPr lang="en-US" altLang="zh-CN" sz="1200" b="0">
                <a:solidFill>
                  <a:srgbClr val="000000"/>
                </a:solidFill>
                <a:latin typeface="宋体" panose="02010600030101010101" pitchFamily="2" charset="-122"/>
              </a:rPr>
              <a:t>5.1.3</a:t>
            </a:r>
            <a:endParaRPr lang="en-US" altLang="zh-CN"/>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4"/>
          <p:cNvSpPr>
            <a:spLocks noChangeArrowheads="1"/>
          </p:cNvSpPr>
          <p:nvPr/>
        </p:nvSpPr>
        <p:spPr bwMode="auto">
          <a:xfrm>
            <a:off x="755650" y="765175"/>
            <a:ext cx="2735263" cy="366713"/>
          </a:xfrm>
          <a:prstGeom prst="rect">
            <a:avLst/>
          </a:prstGeom>
          <a:noFill/>
          <a:ln w="9525">
            <a:noFill/>
            <a:miter lim="800000"/>
          </a:ln>
        </p:spPr>
        <p:txBody>
          <a:bodyPr anchor="ctr">
            <a:spAutoFit/>
          </a:bodyPr>
          <a:lstStyle/>
          <a:p>
            <a:r>
              <a:rPr lang="en-US" altLang="zh-CN">
                <a:solidFill>
                  <a:srgbClr val="000000"/>
                </a:solidFill>
              </a:rPr>
              <a:t>2.</a:t>
            </a:r>
            <a:r>
              <a:rPr lang="zh-CN" altLang="en-US">
                <a:solidFill>
                  <a:srgbClr val="000000"/>
                </a:solidFill>
              </a:rPr>
              <a:t>实施过程记录</a:t>
            </a:r>
            <a:r>
              <a:rPr lang="zh-CN" altLang="en-US" u="sng">
                <a:ea typeface="仿宋_GB2312" pitchFamily="49" charset="-122"/>
              </a:rPr>
              <a:t>                                                                             </a:t>
            </a:r>
            <a:endParaRPr lang="zh-CN" altLang="en-US">
              <a:ea typeface="仿宋_GB2312" pitchFamily="49" charset="-122"/>
            </a:endParaRPr>
          </a:p>
        </p:txBody>
      </p:sp>
      <p:pic>
        <p:nvPicPr>
          <p:cNvPr id="166914" name="Picture 5" descr="Snap15"/>
          <p:cNvPicPr>
            <a:picLocks noChangeAspect="1" noChangeArrowheads="1"/>
          </p:cNvPicPr>
          <p:nvPr/>
        </p:nvPicPr>
        <p:blipFill>
          <a:blip r:embed="rId1"/>
          <a:srcRect/>
          <a:stretch>
            <a:fillRect/>
          </a:stretch>
        </p:blipFill>
        <p:spPr bwMode="auto">
          <a:xfrm>
            <a:off x="971550" y="1268413"/>
            <a:ext cx="7416800" cy="647700"/>
          </a:xfrm>
          <a:prstGeom prst="rect">
            <a:avLst/>
          </a:prstGeom>
          <a:noFill/>
          <a:ln w="9525">
            <a:noFill/>
            <a:miter lim="800000"/>
            <a:headEnd/>
            <a:tailEnd/>
          </a:ln>
        </p:spPr>
      </p:pic>
      <p:sp>
        <p:nvSpPr>
          <p:cNvPr id="166915" name="Text Box 6"/>
          <p:cNvSpPr txBox="1">
            <a:spLocks noChangeArrowheads="1"/>
          </p:cNvSpPr>
          <p:nvPr/>
        </p:nvSpPr>
        <p:spPr bwMode="auto">
          <a:xfrm>
            <a:off x="684213" y="1989138"/>
            <a:ext cx="7704137" cy="1190625"/>
          </a:xfrm>
          <a:prstGeom prst="rect">
            <a:avLst/>
          </a:prstGeom>
          <a:noFill/>
          <a:ln w="9525">
            <a:noFill/>
            <a:miter lim="800000"/>
          </a:ln>
        </p:spPr>
        <p:txBody>
          <a:bodyPr>
            <a:spAutoFit/>
          </a:bodyPr>
          <a:lstStyle/>
          <a:p>
            <a:r>
              <a:rPr lang="en-US" altLang="zh-CN">
                <a:solidFill>
                  <a:srgbClr val="000000"/>
                </a:solidFill>
                <a:ea typeface="仿宋_GB2312" pitchFamily="49" charset="-122"/>
              </a:rPr>
              <a:t>【</a:t>
            </a:r>
            <a:r>
              <a:rPr lang="zh-CN" altLang="en-US">
                <a:solidFill>
                  <a:srgbClr val="000000"/>
                </a:solidFill>
                <a:ea typeface="仿宋_GB2312" pitchFamily="49" charset="-122"/>
              </a:rPr>
              <a:t>检测与评价</a:t>
            </a:r>
            <a:r>
              <a:rPr lang="en-US" altLang="zh-CN">
                <a:solidFill>
                  <a:srgbClr val="000000"/>
                </a:solidFill>
                <a:ea typeface="仿宋_GB2312" pitchFamily="49" charset="-122"/>
              </a:rPr>
              <a:t>】</a:t>
            </a:r>
            <a:endParaRPr lang="en-US" altLang="zh-CN">
              <a:solidFill>
                <a:srgbClr val="000000"/>
              </a:solidFill>
              <a:ea typeface="仿宋_GB2312" pitchFamily="49" charset="-122"/>
            </a:endParaRPr>
          </a:p>
          <a:p>
            <a:r>
              <a:rPr lang="zh-CN" altLang="en-US">
                <a:solidFill>
                  <a:srgbClr val="000000"/>
                </a:solidFill>
                <a:ea typeface="仿宋_GB2312" pitchFamily="49" charset="-122"/>
              </a:rPr>
              <a:t>       </a:t>
            </a:r>
            <a:r>
              <a:rPr lang="zh-CN" altLang="en-US" b="0">
                <a:solidFill>
                  <a:srgbClr val="000000"/>
                </a:solidFill>
              </a:rPr>
              <a:t>按表</a:t>
            </a:r>
            <a:r>
              <a:rPr lang="en-US" altLang="zh-CN" b="0">
                <a:solidFill>
                  <a:srgbClr val="000000"/>
                </a:solidFill>
              </a:rPr>
              <a:t>5.1.4</a:t>
            </a:r>
            <a:r>
              <a:rPr lang="zh-CN" altLang="en-US" b="0">
                <a:solidFill>
                  <a:srgbClr val="000000"/>
                </a:solidFill>
              </a:rPr>
              <a:t>进行检测。单项最终得分为教师检测得分减去结果一致扣分。 当学生的检查结果与教师的检查结果不一致时尺寸每超差</a:t>
            </a:r>
            <a:r>
              <a:rPr lang="en-US" altLang="zh-CN" b="0">
                <a:solidFill>
                  <a:srgbClr val="000000"/>
                </a:solidFill>
              </a:rPr>
              <a:t>0.01</a:t>
            </a:r>
            <a:r>
              <a:rPr lang="zh-CN" altLang="en-US" b="0">
                <a:solidFill>
                  <a:srgbClr val="000000"/>
                </a:solidFill>
              </a:rPr>
              <a:t>扣</a:t>
            </a:r>
            <a:r>
              <a:rPr lang="en-US" altLang="zh-CN" b="0">
                <a:solidFill>
                  <a:srgbClr val="000000"/>
                </a:solidFill>
              </a:rPr>
              <a:t>1</a:t>
            </a:r>
            <a:r>
              <a:rPr lang="zh-CN" altLang="en-US" b="0">
                <a:solidFill>
                  <a:srgbClr val="000000"/>
                </a:solidFill>
              </a:rPr>
              <a:t>分，粗糙度值每相差一级扣</a:t>
            </a:r>
            <a:r>
              <a:rPr lang="en-US" altLang="zh-CN" b="0">
                <a:solidFill>
                  <a:srgbClr val="000000"/>
                </a:solidFill>
              </a:rPr>
              <a:t>1</a:t>
            </a:r>
            <a:r>
              <a:rPr lang="zh-CN" altLang="en-US" b="0">
                <a:solidFill>
                  <a:srgbClr val="000000"/>
                </a:solidFill>
              </a:rPr>
              <a:t>分，每项扣分不超过</a:t>
            </a:r>
            <a:r>
              <a:rPr lang="en-US" altLang="zh-CN" b="0">
                <a:solidFill>
                  <a:srgbClr val="000000"/>
                </a:solidFill>
              </a:rPr>
              <a:t>2</a:t>
            </a:r>
            <a:r>
              <a:rPr lang="zh-CN" altLang="en-US" b="0">
                <a:solidFill>
                  <a:srgbClr val="000000"/>
                </a:solidFill>
              </a:rPr>
              <a:t>分。</a:t>
            </a:r>
            <a:endParaRPr lang="zh-CN" altLang="en-US" b="0">
              <a:solidFill>
                <a:srgbClr val="000000"/>
              </a:solidFill>
            </a:endParaRPr>
          </a:p>
        </p:txBody>
      </p:sp>
      <p:pic>
        <p:nvPicPr>
          <p:cNvPr id="166916" name="Picture 7" descr="Snap16"/>
          <p:cNvPicPr>
            <a:picLocks noChangeAspect="1" noChangeArrowheads="1"/>
          </p:cNvPicPr>
          <p:nvPr/>
        </p:nvPicPr>
        <p:blipFill>
          <a:blip r:embed="rId2"/>
          <a:srcRect/>
          <a:stretch>
            <a:fillRect/>
          </a:stretch>
        </p:blipFill>
        <p:spPr bwMode="auto">
          <a:xfrm>
            <a:off x="1331913" y="3141663"/>
            <a:ext cx="6532562" cy="329565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9" name="Rectangle 4"/>
          <p:cNvSpPr>
            <a:spLocks noChangeArrowheads="1"/>
          </p:cNvSpPr>
          <p:nvPr/>
        </p:nvSpPr>
        <p:spPr bwMode="auto">
          <a:xfrm>
            <a:off x="323850" y="765175"/>
            <a:ext cx="8675688" cy="2014538"/>
          </a:xfrm>
          <a:prstGeom prst="rect">
            <a:avLst/>
          </a:prstGeom>
          <a:noFill/>
          <a:ln w="9525">
            <a:noFill/>
            <a:miter lim="800000"/>
          </a:ln>
        </p:spPr>
        <p:txBody>
          <a:bodyPr anchor="ctr">
            <a:spAutoFit/>
          </a:bodyPr>
          <a:lstStyle/>
          <a:p>
            <a:pPr indent="266700"/>
            <a:r>
              <a:rPr lang="en-US" altLang="zh-CN">
                <a:solidFill>
                  <a:srgbClr val="000000"/>
                </a:solidFill>
                <a:ea typeface="仿宋_GB2312" pitchFamily="49" charset="-122"/>
              </a:rPr>
              <a:t> 【</a:t>
            </a:r>
            <a:r>
              <a:rPr lang="zh-CN" altLang="en-US">
                <a:solidFill>
                  <a:srgbClr val="000000"/>
                </a:solidFill>
                <a:ea typeface="仿宋_GB2312" pitchFamily="49" charset="-122"/>
              </a:rPr>
              <a:t>评估与总结</a:t>
            </a:r>
            <a:r>
              <a:rPr lang="en-US" altLang="zh-CN">
                <a:solidFill>
                  <a:srgbClr val="000000"/>
                </a:solidFill>
                <a:ea typeface="仿宋_GB2312" pitchFamily="49" charset="-122"/>
              </a:rPr>
              <a:t>】</a:t>
            </a:r>
            <a:endParaRPr lang="en-US" altLang="zh-CN">
              <a:solidFill>
                <a:srgbClr val="000000"/>
              </a:solidFill>
              <a:ea typeface="仿宋_GB2312" pitchFamily="49" charset="-122"/>
            </a:endParaRPr>
          </a:p>
          <a:p>
            <a:pPr indent="266700"/>
            <a:r>
              <a:rPr lang="zh-CN" altLang="en-US" b="0">
                <a:solidFill>
                  <a:srgbClr val="000000"/>
                </a:solidFill>
                <a:latin typeface="仿宋_GB2312" pitchFamily="49" charset="-122"/>
              </a:rPr>
              <a:t> </a:t>
            </a:r>
            <a:r>
              <a:rPr lang="zh-CN" altLang="en-US" b="0">
                <a:solidFill>
                  <a:srgbClr val="000000"/>
                </a:solidFill>
              </a:rPr>
              <a:t>从以下几方面进行总结与反思。</a:t>
            </a:r>
            <a:endParaRPr lang="zh-CN" altLang="en-US" b="0">
              <a:solidFill>
                <a:srgbClr val="000000"/>
              </a:solidFill>
            </a:endParaRPr>
          </a:p>
          <a:p>
            <a:pPr indent="266700"/>
            <a:r>
              <a:rPr lang="en-US" altLang="zh-CN" b="0">
                <a:solidFill>
                  <a:srgbClr val="000000"/>
                </a:solidFill>
              </a:rPr>
              <a:t>   1.</a:t>
            </a:r>
            <a:r>
              <a:rPr lang="zh-CN" altLang="en-US" b="0">
                <a:solidFill>
                  <a:srgbClr val="000000"/>
                </a:solidFill>
              </a:rPr>
              <a:t>对工件尺寸精度和表面质量进行评价，找出尺寸超差或表面质量缺陷的原因，提出改进方法。</a:t>
            </a:r>
            <a:endParaRPr lang="zh-CN" altLang="en-US" b="0">
              <a:solidFill>
                <a:srgbClr val="000000"/>
              </a:solidFill>
            </a:endParaRPr>
          </a:p>
          <a:p>
            <a:pPr indent="266700"/>
            <a:r>
              <a:rPr lang="en-US" altLang="zh-CN" b="0">
                <a:solidFill>
                  <a:srgbClr val="000000"/>
                </a:solidFill>
              </a:rPr>
              <a:t>   2.</a:t>
            </a:r>
            <a:r>
              <a:rPr lang="zh-CN" altLang="en-US" b="0">
                <a:solidFill>
                  <a:srgbClr val="000000"/>
                </a:solidFill>
              </a:rPr>
              <a:t>对工艺合理性、加工效率、刀具寿命等方面进行评价，进一步优化切削参数。</a:t>
            </a:r>
            <a:endParaRPr lang="zh-CN" altLang="en-US" b="0">
              <a:solidFill>
                <a:srgbClr val="000000"/>
              </a:solidFill>
            </a:endParaRPr>
          </a:p>
          <a:p>
            <a:pPr indent="266700"/>
            <a:r>
              <a:rPr lang="en-US" altLang="zh-CN" b="0">
                <a:solidFill>
                  <a:srgbClr val="000000"/>
                </a:solidFill>
              </a:rPr>
              <a:t>   3.</a:t>
            </a:r>
            <a:r>
              <a:rPr lang="zh-CN" altLang="en-US" b="0">
                <a:solidFill>
                  <a:srgbClr val="000000"/>
                </a:solidFill>
              </a:rPr>
              <a:t>对整个加工过程中出现的违反</a:t>
            </a:r>
            <a:r>
              <a:rPr lang="en-US" altLang="zh-CN" b="0">
                <a:solidFill>
                  <a:srgbClr val="000000"/>
                </a:solidFill>
              </a:rPr>
              <a:t>5S</a:t>
            </a:r>
            <a:r>
              <a:rPr lang="zh-CN" altLang="en-US" b="0">
                <a:solidFill>
                  <a:srgbClr val="000000"/>
                </a:solidFill>
              </a:rPr>
              <a:t>管理、安全文明生产等方面进行反思。</a:t>
            </a:r>
            <a:endParaRPr lang="zh-CN" altLang="en-US" b="0">
              <a:solidFill>
                <a:srgbClr val="000000"/>
              </a:solidFill>
            </a:endParaRPr>
          </a:p>
          <a:p>
            <a:pPr indent="266700"/>
            <a:r>
              <a:rPr lang="zh-CN" altLang="en-US" b="0">
                <a:solidFill>
                  <a:srgbClr val="000000"/>
                </a:solidFill>
              </a:rPr>
              <a:t>   自我评估与总结： </a:t>
            </a:r>
            <a:endParaRPr lang="zh-CN" altLang="en-US" b="0">
              <a:solidFill>
                <a:srgbClr val="000000"/>
              </a:solidFill>
            </a:endParaRPr>
          </a:p>
        </p:txBody>
      </p:sp>
      <p:pic>
        <p:nvPicPr>
          <p:cNvPr id="165900" name="Picture 5" descr="Snap15"/>
          <p:cNvPicPr>
            <a:picLocks noChangeAspect="1" noChangeArrowheads="1"/>
          </p:cNvPicPr>
          <p:nvPr/>
        </p:nvPicPr>
        <p:blipFill>
          <a:blip r:embed="rId1"/>
          <a:srcRect/>
          <a:stretch>
            <a:fillRect/>
          </a:stretch>
        </p:blipFill>
        <p:spPr bwMode="auto">
          <a:xfrm>
            <a:off x="827088" y="2852738"/>
            <a:ext cx="7777162" cy="647700"/>
          </a:xfrm>
          <a:prstGeom prst="rect">
            <a:avLst/>
          </a:prstGeom>
          <a:noFill/>
          <a:ln w="9525">
            <a:noFill/>
            <a:miter lim="800000"/>
            <a:headEnd/>
            <a:tailEnd/>
          </a:ln>
        </p:spPr>
      </p:pic>
      <p:sp>
        <p:nvSpPr>
          <p:cNvPr id="165901" name="Text Box 7"/>
          <p:cNvSpPr txBox="1">
            <a:spLocks noChangeArrowheads="1"/>
          </p:cNvSpPr>
          <p:nvPr/>
        </p:nvSpPr>
        <p:spPr bwMode="auto">
          <a:xfrm>
            <a:off x="684213" y="3644900"/>
            <a:ext cx="8135937" cy="2014538"/>
          </a:xfrm>
          <a:prstGeom prst="rect">
            <a:avLst/>
          </a:prstGeom>
          <a:noFill/>
          <a:ln w="9525">
            <a:noFill/>
            <a:miter lim="800000"/>
          </a:ln>
        </p:spPr>
        <p:txBody>
          <a:bodyPr>
            <a:spAutoFit/>
          </a:bodyPr>
          <a:lstStyle/>
          <a:p>
            <a:r>
              <a:rPr lang="en-US" altLang="zh-CN">
                <a:solidFill>
                  <a:srgbClr val="000000"/>
                </a:solidFill>
                <a:ea typeface="仿宋_GB2312" pitchFamily="49" charset="-122"/>
              </a:rPr>
              <a:t>【</a:t>
            </a:r>
            <a:r>
              <a:rPr lang="zh-CN" altLang="en-US">
                <a:solidFill>
                  <a:srgbClr val="000000"/>
                </a:solidFill>
                <a:ea typeface="仿宋_GB2312" pitchFamily="49" charset="-122"/>
              </a:rPr>
              <a:t>知识链接</a:t>
            </a:r>
            <a:r>
              <a:rPr lang="en-US" altLang="zh-CN">
                <a:solidFill>
                  <a:srgbClr val="000000"/>
                </a:solidFill>
                <a:ea typeface="仿宋_GB2312" pitchFamily="49" charset="-122"/>
              </a:rPr>
              <a:t>】</a:t>
            </a:r>
            <a:endParaRPr lang="en-US" altLang="zh-CN">
              <a:solidFill>
                <a:srgbClr val="000000"/>
              </a:solidFill>
              <a:ea typeface="仿宋_GB2312" pitchFamily="49" charset="-122"/>
            </a:endParaRPr>
          </a:p>
          <a:p>
            <a:r>
              <a:rPr lang="en-US" altLang="zh-CN">
                <a:solidFill>
                  <a:srgbClr val="000000"/>
                </a:solidFill>
              </a:rPr>
              <a:t>1.</a:t>
            </a:r>
            <a:r>
              <a:rPr lang="zh-CN" altLang="en-US">
                <a:solidFill>
                  <a:srgbClr val="000000"/>
                </a:solidFill>
              </a:rPr>
              <a:t>椭圆理论知识准备</a:t>
            </a:r>
            <a:endParaRPr lang="zh-CN" altLang="en-US">
              <a:solidFill>
                <a:srgbClr val="000000"/>
              </a:solidFill>
            </a:endParaRPr>
          </a:p>
          <a:p>
            <a:r>
              <a:rPr lang="zh-CN" altLang="en-US" b="0">
                <a:solidFill>
                  <a:srgbClr val="000000"/>
                </a:solidFill>
              </a:rPr>
              <a:t>       目前在数控机床加工椭圆等非圆曲线轮廓零件是利用宏程序来加工的。宏</a:t>
            </a:r>
            <a:endParaRPr lang="zh-CN" altLang="en-US" b="0">
              <a:solidFill>
                <a:srgbClr val="000000"/>
              </a:solidFill>
            </a:endParaRPr>
          </a:p>
          <a:p>
            <a:r>
              <a:rPr lang="zh-CN" altLang="en-US" b="0">
                <a:solidFill>
                  <a:srgbClr val="000000"/>
                </a:solidFill>
              </a:rPr>
              <a:t>程序其实就是根据曲线方程以变量方式编写的加工程序。在</a:t>
            </a:r>
            <a:r>
              <a:rPr lang="en-US" altLang="zh-CN" b="0">
                <a:solidFill>
                  <a:srgbClr val="000000"/>
                </a:solidFill>
              </a:rPr>
              <a:t>X</a:t>
            </a:r>
            <a:r>
              <a:rPr lang="zh-CN" altLang="en-US" b="0">
                <a:solidFill>
                  <a:srgbClr val="000000"/>
                </a:solidFill>
              </a:rPr>
              <a:t>轴、</a:t>
            </a:r>
            <a:r>
              <a:rPr lang="en-US" altLang="zh-CN" b="0">
                <a:solidFill>
                  <a:srgbClr val="000000"/>
                </a:solidFill>
              </a:rPr>
              <a:t>Z</a:t>
            </a:r>
            <a:r>
              <a:rPr lang="zh-CN" altLang="en-US" b="0">
                <a:solidFill>
                  <a:srgbClr val="000000"/>
                </a:solidFill>
              </a:rPr>
              <a:t>轴构成的坐</a:t>
            </a:r>
            <a:endParaRPr lang="zh-CN" altLang="en-US" b="0">
              <a:solidFill>
                <a:srgbClr val="000000"/>
              </a:solidFill>
            </a:endParaRPr>
          </a:p>
          <a:p>
            <a:r>
              <a:rPr lang="zh-CN" altLang="en-US" b="0">
                <a:solidFill>
                  <a:srgbClr val="000000"/>
                </a:solidFill>
              </a:rPr>
              <a:t>标平面上，</a:t>
            </a:r>
            <a:endParaRPr lang="zh-CN" altLang="en-US" b="0">
              <a:solidFill>
                <a:srgbClr val="000000"/>
              </a:solidFill>
            </a:endParaRPr>
          </a:p>
          <a:p>
            <a:endParaRPr lang="zh-CN" altLang="en-US" b="0">
              <a:solidFill>
                <a:srgbClr val="000000"/>
              </a:solidFill>
            </a:endParaRPr>
          </a:p>
          <a:p>
            <a:r>
              <a:rPr lang="zh-CN" altLang="en-US" b="0">
                <a:solidFill>
                  <a:srgbClr val="000000"/>
                </a:solidFill>
                <a:latin typeface="仿宋_GB2312" pitchFamily="49" charset="-122"/>
              </a:rPr>
              <a:t>椭圆的解析方程是：            （或参数方程：</a:t>
            </a:r>
            <a:r>
              <a:rPr lang="zh-CN" altLang="en-US" b="0">
                <a:solidFill>
                  <a:srgbClr val="000000"/>
                </a:solidFill>
                <a:ea typeface="仿宋_GB2312" pitchFamily="49" charset="-122"/>
              </a:rPr>
              <a:t>                  ）           ⑴</a:t>
            </a:r>
            <a:endParaRPr lang="zh-CN" altLang="en-US" b="0">
              <a:solidFill>
                <a:srgbClr val="000000"/>
              </a:solidFill>
              <a:ea typeface="仿宋_GB2312" pitchFamily="49" charset="-122"/>
            </a:endParaRPr>
          </a:p>
        </p:txBody>
      </p:sp>
      <p:graphicFrame>
        <p:nvGraphicFramePr>
          <p:cNvPr id="165896" name="对象 23"/>
          <p:cNvGraphicFramePr>
            <a:graphicFrameLocks noChangeAspect="1"/>
          </p:cNvGraphicFramePr>
          <p:nvPr/>
        </p:nvGraphicFramePr>
        <p:xfrm>
          <a:off x="2843213" y="5229225"/>
          <a:ext cx="865187" cy="476250"/>
        </p:xfrm>
        <a:graphic>
          <a:graphicData uri="http://schemas.openxmlformats.org/presentationml/2006/ole">
            <mc:AlternateContent xmlns:mc="http://schemas.openxmlformats.org/markup-compatibility/2006">
              <mc:Choice xmlns:v="urn:schemas-microsoft-com:vml" Requires="v">
                <p:oleObj spid="_x0000_s2049" name="公式" r:id="rId2" imgW="18288000" imgH="10058400" progId="Equation.3">
                  <p:embed/>
                </p:oleObj>
              </mc:Choice>
              <mc:Fallback>
                <p:oleObj name="公式" r:id="rId2" imgW="18288000" imgH="10058400" progId="Equation.3">
                  <p:embed/>
                  <p:pic>
                    <p:nvPicPr>
                      <p:cNvPr id="0" name="对象 23"/>
                      <p:cNvPicPr>
                        <a:picLocks noChangeAspect="1"/>
                      </p:cNvPicPr>
                      <p:nvPr/>
                    </p:nvPicPr>
                    <p:blipFill>
                      <a:blip r:embed="rId3"/>
                      <a:stretch>
                        <a:fillRect/>
                      </a:stretch>
                    </p:blipFill>
                    <p:spPr>
                      <a:xfrm>
                        <a:off x="2843213" y="5229225"/>
                        <a:ext cx="865187" cy="476250"/>
                      </a:xfrm>
                      <a:prstGeom prst="rect">
                        <a:avLst/>
                      </a:prstGeom>
                      <a:noFill/>
                      <a:ln w="9525">
                        <a:noFill/>
                      </a:ln>
                    </p:spPr>
                  </p:pic>
                </p:oleObj>
              </mc:Fallback>
            </mc:AlternateContent>
          </a:graphicData>
        </a:graphic>
      </p:graphicFrame>
      <p:graphicFrame>
        <p:nvGraphicFramePr>
          <p:cNvPr id="165898" name="对象 21"/>
          <p:cNvGraphicFramePr>
            <a:graphicFrameLocks noGrp="1" noChangeAspect="1"/>
          </p:cNvGraphicFramePr>
          <p:nvPr>
            <p:ph/>
          </p:nvPr>
        </p:nvGraphicFramePr>
        <p:xfrm>
          <a:off x="5867400" y="5229225"/>
          <a:ext cx="935038" cy="481013"/>
        </p:xfrm>
        <a:graphic>
          <a:graphicData uri="http://schemas.openxmlformats.org/presentationml/2006/ole">
            <mc:AlternateContent xmlns:mc="http://schemas.openxmlformats.org/markup-compatibility/2006">
              <mc:Choice xmlns:v="urn:schemas-microsoft-com:vml" Requires="v">
                <p:oleObj spid="_x0000_s2050" name="公式" r:id="rId4" imgW="20116800" imgH="10363200" progId="Equation.3">
                  <p:embed/>
                </p:oleObj>
              </mc:Choice>
              <mc:Fallback>
                <p:oleObj name="公式" r:id="rId4" imgW="20116800" imgH="10363200" progId="Equation.3">
                  <p:embed/>
                  <p:pic>
                    <p:nvPicPr>
                      <p:cNvPr id="0" name="对象 21"/>
                      <p:cNvPicPr>
                        <a:picLocks noGrp="1" noChangeAspect="1"/>
                      </p:cNvPicPr>
                      <p:nvPr/>
                    </p:nvPicPr>
                    <p:blipFill>
                      <a:blip r:embed="rId5"/>
                      <a:stretch>
                        <a:fillRect/>
                      </a:stretch>
                    </p:blipFill>
                    <p:spPr>
                      <a:xfrm>
                        <a:off x="5867400" y="5229225"/>
                        <a:ext cx="935038" cy="481013"/>
                      </a:xfrm>
                      <a:prstGeom prst="rect">
                        <a:avLst/>
                      </a:prstGeom>
                      <a:noFill/>
                      <a:ln w="9525">
                        <a:noFill/>
                      </a:ln>
                    </p:spPr>
                  </p:pic>
                </p:oleObj>
              </mc:Fallback>
            </mc:AlternateContent>
          </a:graphicData>
        </a:graphic>
      </p:graphicFrame>
      <p:sp>
        <p:nvSpPr>
          <p:cNvPr id="165903" name="自选图形 22"/>
          <p:cNvSpPr/>
          <p:nvPr/>
        </p:nvSpPr>
        <p:spPr bwMode="auto">
          <a:xfrm>
            <a:off x="5724525" y="5300663"/>
            <a:ext cx="71438" cy="373062"/>
          </a:xfrm>
          <a:prstGeom prst="leftBrace">
            <a:avLst>
              <a:gd name="adj1" fmla="val 43518"/>
              <a:gd name="adj2" fmla="val 50000"/>
            </a:avLst>
          </a:prstGeom>
          <a:noFill/>
          <a:ln w="9525">
            <a:solidFill>
              <a:srgbClr val="000000"/>
            </a:solidFill>
            <a:round/>
          </a:ln>
        </p:spPr>
        <p:txBody>
          <a:bodyPr/>
          <a:lstStyle/>
          <a:p>
            <a:endParaRPr lang="zh-CN" altLang="en-US">
              <a:ea typeface="仿宋_GB2312"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2"/>
          <p:cNvSpPr>
            <a:spLocks noGrp="1" noChangeArrowheads="1"/>
          </p:cNvSpPr>
          <p:nvPr>
            <p:ph type="title"/>
          </p:nvPr>
        </p:nvSpPr>
        <p:spPr bwMode="auto">
          <a:xfrm>
            <a:off x="755650" y="981075"/>
            <a:ext cx="7777163" cy="1728788"/>
          </a:xfrm>
          <a:prstGeom prst="rect">
            <a:avLst/>
          </a:prstGeom>
          <a:noFill/>
          <a:ln>
            <a:miter lim="800000"/>
          </a:ln>
        </p:spPr>
        <p:txBody>
          <a:bodyPr vert="horz" wrap="square" lIns="91440" tIns="45720" rIns="91440" bIns="45720" numCol="1" anchor="t" anchorCtr="0" compatLnSpc="1"/>
          <a:lstStyle/>
          <a:p>
            <a:r>
              <a:rPr lang="zh-CN" altLang="en-US" sz="1800" b="0" smtClean="0">
                <a:solidFill>
                  <a:srgbClr val="000000"/>
                </a:solidFill>
                <a:latin typeface="仿宋_GB2312" pitchFamily="49" charset="-122"/>
                <a:ea typeface="仿宋_GB2312" pitchFamily="49" charset="-122"/>
              </a:rPr>
              <a:t>    </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由于</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a</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b</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是半轴长度，为常量，通常图纸是给定的，那么只剩下</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X</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Z</a:t>
            </a:r>
            <a:b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b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是未知量了。只要设好自变量</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Z</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值，代入椭圆解析方程就可求出因变量</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X</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。根据方程，如果从</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Z=0</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开始，每次</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Z</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增加一个定值</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ΔZ</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，就能对应的求出一个</a:t>
            </a:r>
            <a:b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b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X</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值来（或者按参数方程从ｔ</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=0°</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开始，每次ｔ增加一个</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Δt</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度数，便能求出</a:t>
            </a:r>
            <a:b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b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X</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Z</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值）。根据求出的无数个</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X</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Z</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坐标点，再让刀具按</a:t>
            </a:r>
            <a:r>
              <a:rPr lang="en-US" altLang="zh-CN" sz="1800" b="0" smtClean="0">
                <a:solidFill>
                  <a:srgbClr val="000000"/>
                </a:solidFill>
                <a:latin typeface="Arial" panose="020B0604020202020204" pitchFamily="34" charset="0"/>
                <a:ea typeface="宋体" panose="02010600030101010101" pitchFamily="2" charset="-122"/>
                <a:cs typeface="仿宋_GB2312" pitchFamily="49" charset="-122"/>
              </a:rPr>
              <a:t>G01</a:t>
            </a:r>
            <a: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t>走刀车削，椭圆的轮廓就会加工出来。</a:t>
            </a:r>
            <a:br>
              <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rPr>
            </a:br>
            <a:endParaRPr lang="zh-CN" altLang="en-US" sz="1800" b="0" smtClean="0">
              <a:solidFill>
                <a:srgbClr val="000000"/>
              </a:solidFill>
              <a:latin typeface="Arial" panose="020B0604020202020204" pitchFamily="34" charset="0"/>
              <a:ea typeface="宋体" panose="02010600030101010101" pitchFamily="2" charset="-122"/>
              <a:cs typeface="仿宋_GB2312" pitchFamily="49" charset="-122"/>
            </a:endParaRPr>
          </a:p>
        </p:txBody>
      </p:sp>
      <p:sp>
        <p:nvSpPr>
          <p:cNvPr id="169986" name="Text Box 5"/>
          <p:cNvSpPr txBox="1">
            <a:spLocks noChangeArrowheads="1"/>
          </p:cNvSpPr>
          <p:nvPr/>
        </p:nvSpPr>
        <p:spPr bwMode="auto">
          <a:xfrm>
            <a:off x="827088" y="2924175"/>
            <a:ext cx="7705725" cy="2152650"/>
          </a:xfrm>
          <a:prstGeom prst="rect">
            <a:avLst/>
          </a:prstGeom>
          <a:noFill/>
          <a:ln w="9525">
            <a:noFill/>
            <a:miter lim="800000"/>
          </a:ln>
        </p:spPr>
        <p:txBody>
          <a:bodyPr>
            <a:spAutoFit/>
          </a:bodyPr>
          <a:lstStyle/>
          <a:p>
            <a:pPr>
              <a:spcBef>
                <a:spcPct val="50000"/>
              </a:spcBef>
            </a:pPr>
            <a:r>
              <a:rPr lang="en-US" altLang="zh-CN">
                <a:solidFill>
                  <a:srgbClr val="000000"/>
                </a:solidFill>
              </a:rPr>
              <a:t>2.</a:t>
            </a:r>
            <a:r>
              <a:rPr lang="zh-CN" altLang="en-US">
                <a:solidFill>
                  <a:srgbClr val="000000"/>
                </a:solidFill>
              </a:rPr>
              <a:t>编程指令</a:t>
            </a:r>
            <a:r>
              <a:rPr lang="zh-CN" altLang="en-US" b="0">
                <a:solidFill>
                  <a:srgbClr val="000000"/>
                </a:solidFill>
              </a:rPr>
              <a:t>（</a:t>
            </a:r>
            <a:r>
              <a:rPr lang="en-US" altLang="zh-CN" b="0">
                <a:solidFill>
                  <a:srgbClr val="000000"/>
                </a:solidFill>
              </a:rPr>
              <a:t>A</a:t>
            </a:r>
            <a:r>
              <a:rPr lang="zh-CN" altLang="en-US">
                <a:solidFill>
                  <a:srgbClr val="000000"/>
                </a:solidFill>
              </a:rPr>
              <a:t>类宏程序</a:t>
            </a:r>
            <a:r>
              <a:rPr lang="zh-CN" altLang="en-US" b="0">
                <a:solidFill>
                  <a:srgbClr val="000000"/>
                </a:solidFill>
              </a:rPr>
              <a:t>）</a:t>
            </a:r>
            <a:endParaRPr lang="zh-CN" altLang="en-US" b="0">
              <a:solidFill>
                <a:srgbClr val="000000"/>
              </a:solidFill>
            </a:endParaRPr>
          </a:p>
          <a:p>
            <a:pPr>
              <a:spcBef>
                <a:spcPct val="50000"/>
              </a:spcBef>
            </a:pPr>
            <a:r>
              <a:rPr lang="zh-CN" altLang="en-US" b="0">
                <a:solidFill>
                  <a:srgbClr val="000000"/>
                </a:solidFill>
              </a:rPr>
              <a:t>    宏程序的编制方法简单地解释就是利用变量编程的方法。宏指令在程序中可以实现丰富的宏功能，包括数学运算、逻辑判断、条件转移和程序循环等处理功能，以实现一些特殊的用法。宏程序一般分为</a:t>
            </a:r>
            <a:r>
              <a:rPr lang="en-US" altLang="zh-CN" b="0">
                <a:solidFill>
                  <a:srgbClr val="000000"/>
                </a:solidFill>
              </a:rPr>
              <a:t>A</a:t>
            </a:r>
            <a:r>
              <a:rPr lang="zh-CN" altLang="en-US" b="0">
                <a:solidFill>
                  <a:srgbClr val="000000"/>
                </a:solidFill>
              </a:rPr>
              <a:t>类宏程序和</a:t>
            </a:r>
            <a:r>
              <a:rPr lang="en-US" altLang="zh-CN" b="0">
                <a:solidFill>
                  <a:srgbClr val="000000"/>
                </a:solidFill>
              </a:rPr>
              <a:t>B</a:t>
            </a:r>
            <a:r>
              <a:rPr lang="zh-CN" altLang="en-US" b="0">
                <a:solidFill>
                  <a:srgbClr val="000000"/>
                </a:solidFill>
              </a:rPr>
              <a:t>类宏程序。</a:t>
            </a:r>
            <a:r>
              <a:rPr lang="en-US" altLang="zh-CN" b="0">
                <a:solidFill>
                  <a:srgbClr val="000000"/>
                </a:solidFill>
              </a:rPr>
              <a:t>A</a:t>
            </a:r>
            <a:r>
              <a:rPr lang="zh-CN" altLang="en-US" b="0">
                <a:solidFill>
                  <a:srgbClr val="000000"/>
                </a:solidFill>
              </a:rPr>
              <a:t>类宏程序是以</a:t>
            </a:r>
            <a:r>
              <a:rPr lang="en-US" altLang="zh-CN" b="0">
                <a:solidFill>
                  <a:srgbClr val="000000"/>
                </a:solidFill>
              </a:rPr>
              <a:t>G65 Hm P#</a:t>
            </a:r>
            <a:r>
              <a:rPr lang="zh-CN" altLang="en-US" b="0">
                <a:solidFill>
                  <a:srgbClr val="000000"/>
                </a:solidFill>
              </a:rPr>
              <a:t>ｉ</a:t>
            </a:r>
            <a:r>
              <a:rPr lang="en-US" altLang="zh-CN" b="0">
                <a:solidFill>
                  <a:srgbClr val="000000"/>
                </a:solidFill>
              </a:rPr>
              <a:t>Q#</a:t>
            </a:r>
            <a:r>
              <a:rPr lang="zh-CN" altLang="en-US" b="0">
                <a:solidFill>
                  <a:srgbClr val="000000"/>
                </a:solidFill>
              </a:rPr>
              <a:t>ｊ</a:t>
            </a:r>
            <a:r>
              <a:rPr lang="en-US" altLang="zh-CN" b="0">
                <a:solidFill>
                  <a:srgbClr val="000000"/>
                </a:solidFill>
              </a:rPr>
              <a:t>R#</a:t>
            </a:r>
            <a:r>
              <a:rPr lang="zh-CN" altLang="en-US" b="0">
                <a:solidFill>
                  <a:srgbClr val="000000"/>
                </a:solidFill>
              </a:rPr>
              <a:t>ｋ的格式输入，而</a:t>
            </a:r>
            <a:r>
              <a:rPr lang="en-US" altLang="zh-CN" b="0">
                <a:solidFill>
                  <a:srgbClr val="000000"/>
                </a:solidFill>
              </a:rPr>
              <a:t>B</a:t>
            </a:r>
            <a:r>
              <a:rPr lang="zh-CN" altLang="en-US" b="0">
                <a:solidFill>
                  <a:srgbClr val="000000"/>
                </a:solidFill>
              </a:rPr>
              <a:t>类宏程序则是以直接的公式和语言输入，和</a:t>
            </a:r>
            <a:r>
              <a:rPr lang="en-US" altLang="zh-CN" b="0">
                <a:solidFill>
                  <a:srgbClr val="000000"/>
                </a:solidFill>
              </a:rPr>
              <a:t>C</a:t>
            </a:r>
            <a:r>
              <a:rPr lang="zh-CN" altLang="en-US" b="0">
                <a:solidFill>
                  <a:srgbClr val="000000"/>
                </a:solidFill>
              </a:rPr>
              <a:t>语言很相似。本任务的</a:t>
            </a:r>
            <a:r>
              <a:rPr lang="en-US" altLang="zh-CN" b="0">
                <a:solidFill>
                  <a:srgbClr val="000000"/>
                </a:solidFill>
              </a:rPr>
              <a:t>A</a:t>
            </a:r>
            <a:r>
              <a:rPr lang="zh-CN" altLang="en-US" b="0">
                <a:solidFill>
                  <a:srgbClr val="000000"/>
                </a:solidFill>
              </a:rPr>
              <a:t>类宏程序编程以</a:t>
            </a:r>
            <a:r>
              <a:rPr lang="en-US" altLang="zh-CN" b="0">
                <a:solidFill>
                  <a:srgbClr val="000000"/>
                </a:solidFill>
              </a:rPr>
              <a:t>GSK980TD</a:t>
            </a:r>
            <a:r>
              <a:rPr lang="zh-CN" altLang="en-US" b="0">
                <a:solidFill>
                  <a:srgbClr val="000000"/>
                </a:solidFill>
              </a:rPr>
              <a:t>系统为例。</a:t>
            </a:r>
            <a:endParaRPr lang="zh-CN" altLang="en-US" b="0">
              <a:solidFill>
                <a:srgbClr val="000000"/>
              </a:solidFill>
            </a:endParaRPr>
          </a:p>
        </p:txBody>
      </p:sp>
      <p:sp>
        <p:nvSpPr>
          <p:cNvPr id="169987" name="Rectangle 4"/>
          <p:cNvSpPr>
            <a:spLocks noChangeArrowheads="1"/>
          </p:cNvSpPr>
          <p:nvPr/>
        </p:nvSpPr>
        <p:spPr bwMode="auto">
          <a:xfrm>
            <a:off x="900113" y="5229225"/>
            <a:ext cx="1200150" cy="366713"/>
          </a:xfrm>
          <a:prstGeom prst="rect">
            <a:avLst/>
          </a:prstGeom>
          <a:solidFill>
            <a:srgbClr val="FF0066"/>
          </a:solidFill>
          <a:ln w="9525">
            <a:noFill/>
            <a:miter lim="800000"/>
          </a:ln>
        </p:spPr>
        <p:txBody>
          <a:bodyPr wrap="none">
            <a:spAutoFit/>
          </a:bodyPr>
          <a:lstStyle/>
          <a:p>
            <a:r>
              <a:rPr lang="zh-CN" altLang="en-US" b="0">
                <a:solidFill>
                  <a:srgbClr val="000000"/>
                </a:solidFill>
                <a:ea typeface="仿宋_GB2312" pitchFamily="49" charset="-122"/>
              </a:rPr>
              <a:t>二维码</a:t>
            </a:r>
            <a:r>
              <a:rPr lang="en-US" altLang="zh-CN" b="0">
                <a:solidFill>
                  <a:srgbClr val="000000"/>
                </a:solidFill>
                <a:ea typeface="仿宋_GB2312" pitchFamily="49" charset="-122"/>
              </a:rPr>
              <a:t>5-1</a:t>
            </a:r>
            <a:endParaRPr lang="zh-CN" altLang="en-US" b="0">
              <a:solidFill>
                <a:srgbClr val="000000"/>
              </a:solidFill>
              <a:ea typeface="仿宋_GB2312"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09" name="Picture 4" descr="Snap17"/>
          <p:cNvPicPr>
            <a:picLocks noChangeAspect="1" noChangeArrowheads="1"/>
          </p:cNvPicPr>
          <p:nvPr/>
        </p:nvPicPr>
        <p:blipFill>
          <a:blip r:embed="rId1"/>
          <a:srcRect/>
          <a:stretch>
            <a:fillRect/>
          </a:stretch>
        </p:blipFill>
        <p:spPr bwMode="auto">
          <a:xfrm>
            <a:off x="900113" y="908050"/>
            <a:ext cx="7056437" cy="4764088"/>
          </a:xfrm>
          <a:prstGeom prst="rect">
            <a:avLst/>
          </a:prstGeom>
          <a:noFill/>
          <a:ln w="9525">
            <a:noFill/>
            <a:miter lim="800000"/>
            <a:headEnd/>
            <a:tailEnd/>
          </a:ln>
        </p:spPr>
      </p:pic>
      <p:sp>
        <p:nvSpPr>
          <p:cNvPr id="4" name="TextBox 3"/>
          <p:cNvSpPr txBox="1"/>
          <p:nvPr/>
        </p:nvSpPr>
        <p:spPr>
          <a:xfrm>
            <a:off x="179388" y="2052638"/>
            <a:ext cx="4752975" cy="1016000"/>
          </a:xfrm>
          <a:prstGeom prst="rect">
            <a:avLst/>
          </a:prstGeom>
          <a:noFill/>
        </p:spPr>
        <p:txBody>
          <a:bodyPr>
            <a:spAutoFit/>
          </a:bodyPr>
          <a:lstStyle/>
          <a:p>
            <a:pPr algn="ctr" fontAlgn="auto">
              <a:spcBef>
                <a:spcPts val="0"/>
              </a:spcBef>
              <a:spcAft>
                <a:spcPts val="0"/>
              </a:spcAft>
              <a:defRPr/>
            </a:pPr>
            <a:r>
              <a:rPr lang="en-US" altLang="zh-CN" sz="6000" dirty="0">
                <a:solidFill>
                  <a:srgbClr val="C00000"/>
                </a:solidFill>
                <a:effectLst>
                  <a:outerShdw blurRad="38100" dist="38100" dir="2700000" algn="tl">
                    <a:srgbClr val="000000">
                      <a:alpha val="43137"/>
                    </a:srgbClr>
                  </a:outerShdw>
                </a:effectLst>
                <a:latin typeface="楷体_GB2312" charset="-122"/>
                <a:ea typeface="楷体_GB2312" charset="-122"/>
              </a:rPr>
              <a:t>Thanks</a:t>
            </a:r>
            <a:endParaRPr lang="zh-CN" altLang="en-US" sz="6000" dirty="0">
              <a:solidFill>
                <a:srgbClr val="C00000"/>
              </a:solidFill>
              <a:effectLst>
                <a:outerShdw blurRad="38100" dist="38100" dir="2700000" algn="tl">
                  <a:srgbClr val="000000">
                    <a:alpha val="43137"/>
                  </a:srgbClr>
                </a:outerShdw>
              </a:effectLst>
              <a:latin typeface="楷体_GB2312" charset="-122"/>
              <a:ea typeface="楷体_GB2312" charset="-122"/>
            </a:endParaRPr>
          </a:p>
        </p:txBody>
      </p:sp>
      <p:pic>
        <p:nvPicPr>
          <p:cNvPr id="171011" name="图片 3"/>
          <p:cNvPicPr>
            <a:picLocks noChangeAspect="1"/>
          </p:cNvPicPr>
          <p:nvPr/>
        </p:nvPicPr>
        <p:blipFill>
          <a:blip r:embed="rId2"/>
          <a:srcRect l="6413" t="7217" r="5476" b="6316"/>
          <a:stretch>
            <a:fillRect/>
          </a:stretch>
        </p:blipFill>
        <p:spPr bwMode="auto">
          <a:xfrm>
            <a:off x="4067175" y="1844675"/>
            <a:ext cx="4356100" cy="3740150"/>
          </a:xfrm>
          <a:prstGeom prst="rect">
            <a:avLst/>
          </a:prstGeom>
          <a:noFill/>
          <a:ln w="9525">
            <a:noFill/>
            <a:miter lim="800000"/>
            <a:headEnd/>
            <a:tailEnd/>
          </a:ln>
        </p:spPr>
      </p:pic>
      <p:sp>
        <p:nvSpPr>
          <p:cNvPr id="2" name="TextBox 3"/>
          <p:cNvSpPr txBox="1"/>
          <p:nvPr/>
        </p:nvSpPr>
        <p:spPr>
          <a:xfrm>
            <a:off x="179388" y="2060575"/>
            <a:ext cx="4752975" cy="1016000"/>
          </a:xfrm>
          <a:prstGeom prst="rect">
            <a:avLst/>
          </a:prstGeom>
          <a:noFill/>
        </p:spPr>
        <p:txBody>
          <a:bodyPr>
            <a:spAutoFit/>
          </a:bodyPr>
          <a:lstStyle/>
          <a:p>
            <a:pPr algn="ctr" fontAlgn="auto">
              <a:spcBef>
                <a:spcPts val="0"/>
              </a:spcBef>
              <a:spcAft>
                <a:spcPts val="0"/>
              </a:spcAft>
              <a:defRPr/>
            </a:pPr>
            <a:r>
              <a:rPr lang="en-US" altLang="zh-CN" sz="6000" dirty="0">
                <a:solidFill>
                  <a:srgbClr val="C00000"/>
                </a:solidFill>
                <a:effectLst>
                  <a:outerShdw blurRad="38100" dist="38100" dir="2700000" algn="tl">
                    <a:srgbClr val="000000">
                      <a:alpha val="43137"/>
                    </a:srgbClr>
                  </a:outerShdw>
                </a:effectLst>
                <a:latin typeface="楷体_GB2312" charset="-122"/>
                <a:ea typeface="楷体_GB2312" charset="-122"/>
              </a:rPr>
              <a:t>Thanks</a:t>
            </a:r>
            <a:endParaRPr lang="zh-CN" altLang="en-US" sz="6000" dirty="0">
              <a:solidFill>
                <a:srgbClr val="C00000"/>
              </a:solidFill>
              <a:effectLst>
                <a:outerShdw blurRad="38100" dist="38100" dir="2700000" algn="tl">
                  <a:srgbClr val="000000">
                    <a:alpha val="43137"/>
                  </a:srgbClr>
                </a:outerShdw>
              </a:effectLst>
              <a:latin typeface="楷体_GB2312" charset="-122"/>
              <a:ea typeface="楷体_GB2312" charset="-122"/>
            </a:endParaRPr>
          </a:p>
        </p:txBody>
      </p:sp>
      <p:pic>
        <p:nvPicPr>
          <p:cNvPr id="171013" name="图片 3"/>
          <p:cNvPicPr>
            <a:picLocks noChangeAspect="1"/>
          </p:cNvPicPr>
          <p:nvPr/>
        </p:nvPicPr>
        <p:blipFill>
          <a:blip r:embed="rId2"/>
          <a:srcRect l="6413" t="7217" r="5476" b="6316"/>
          <a:stretch>
            <a:fillRect/>
          </a:stretch>
        </p:blipFill>
        <p:spPr bwMode="auto">
          <a:xfrm>
            <a:off x="4067175" y="1852613"/>
            <a:ext cx="4356100" cy="37401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3"/>
          <p:cNvSpPr>
            <a:spLocks noChangeArrowheads="1"/>
          </p:cNvSpPr>
          <p:nvPr/>
        </p:nvSpPr>
        <p:spPr bwMode="auto">
          <a:xfrm>
            <a:off x="755650" y="836613"/>
            <a:ext cx="7632700" cy="1739900"/>
          </a:xfrm>
          <a:prstGeom prst="rect">
            <a:avLst/>
          </a:prstGeom>
          <a:noFill/>
          <a:ln w="9525">
            <a:noFill/>
            <a:miter lim="800000"/>
          </a:ln>
        </p:spPr>
        <p:txBody>
          <a:bodyPr>
            <a:spAutoFit/>
          </a:bodyPr>
          <a:lstStyle/>
          <a:p>
            <a:r>
              <a:rPr lang="en-US" altLang="zh-CN">
                <a:solidFill>
                  <a:srgbClr val="000000"/>
                </a:solidFill>
              </a:rPr>
              <a:t>【</a:t>
            </a:r>
            <a:r>
              <a:rPr lang="zh-CN" altLang="en-US">
                <a:solidFill>
                  <a:srgbClr val="000000"/>
                </a:solidFill>
              </a:rPr>
              <a:t>任务描述与分析</a:t>
            </a:r>
            <a:r>
              <a:rPr lang="en-US" altLang="zh-CN">
                <a:solidFill>
                  <a:srgbClr val="000000"/>
                </a:solidFill>
              </a:rPr>
              <a:t>】</a:t>
            </a:r>
            <a:endParaRPr lang="zh-CN" altLang="en-US">
              <a:solidFill>
                <a:srgbClr val="000000"/>
              </a:solidFill>
            </a:endParaRPr>
          </a:p>
          <a:p>
            <a:pPr algn="just"/>
            <a:r>
              <a:rPr lang="zh-CN" altLang="en-US" b="0">
                <a:solidFill>
                  <a:srgbClr val="000000"/>
                </a:solidFill>
              </a:rPr>
              <a:t>        试完成如图</a:t>
            </a:r>
            <a:r>
              <a:rPr lang="en-US" altLang="zh-CN" b="0">
                <a:solidFill>
                  <a:srgbClr val="000000"/>
                </a:solidFill>
              </a:rPr>
              <a:t>5.1.1</a:t>
            </a:r>
            <a:r>
              <a:rPr lang="zh-CN" altLang="en-US" b="0">
                <a:solidFill>
                  <a:srgbClr val="000000"/>
                </a:solidFill>
              </a:rPr>
              <a:t>所示椭圆球零件加工，生产规模为单件，材料</a:t>
            </a:r>
            <a:r>
              <a:rPr lang="en-US" altLang="zh-CN" b="0">
                <a:solidFill>
                  <a:srgbClr val="000000"/>
                </a:solidFill>
              </a:rPr>
              <a:t>45</a:t>
            </a:r>
            <a:r>
              <a:rPr lang="zh-CN" altLang="en-US" b="0">
                <a:solidFill>
                  <a:srgbClr val="000000"/>
                </a:solidFill>
              </a:rPr>
              <a:t>钢，毛坯尺寸为</a:t>
            </a:r>
            <a:r>
              <a:rPr lang="en-US" altLang="zh-CN" b="0">
                <a:solidFill>
                  <a:srgbClr val="000000"/>
                </a:solidFill>
              </a:rPr>
              <a:t>Φ35×120</a:t>
            </a:r>
            <a:r>
              <a:rPr lang="zh-CN" altLang="en-US" b="0">
                <a:solidFill>
                  <a:srgbClr val="000000"/>
                </a:solidFill>
              </a:rPr>
              <a:t>。分析图样：椭圆球零件的外轮廓尺寸</a:t>
            </a:r>
            <a:r>
              <a:rPr lang="en-US" altLang="zh-CN" b="0">
                <a:solidFill>
                  <a:srgbClr val="000000"/>
                </a:solidFill>
              </a:rPr>
              <a:t>Φ16</a:t>
            </a:r>
            <a:r>
              <a:rPr lang="zh-CN" altLang="en-US" b="0">
                <a:solidFill>
                  <a:srgbClr val="000000"/>
                </a:solidFill>
              </a:rPr>
              <a:t>、</a:t>
            </a:r>
            <a:r>
              <a:rPr lang="en-US" altLang="zh-CN" b="0">
                <a:solidFill>
                  <a:srgbClr val="000000"/>
                </a:solidFill>
              </a:rPr>
              <a:t>Φ32</a:t>
            </a:r>
            <a:r>
              <a:rPr lang="zh-CN" altLang="en-US" b="0">
                <a:solidFill>
                  <a:srgbClr val="000000"/>
                </a:solidFill>
              </a:rPr>
              <a:t>尺寸精度都不高，按</a:t>
            </a:r>
            <a:r>
              <a:rPr lang="en-US" altLang="zh-CN" b="0">
                <a:solidFill>
                  <a:srgbClr val="000000"/>
                </a:solidFill>
              </a:rPr>
              <a:t>IT12</a:t>
            </a:r>
            <a:r>
              <a:rPr lang="zh-CN" altLang="en-US" b="0">
                <a:solidFill>
                  <a:srgbClr val="000000"/>
                </a:solidFill>
              </a:rPr>
              <a:t>级加工，椭圆曲线公式为</a:t>
            </a:r>
            <a:r>
              <a:rPr lang="en-US" altLang="zh-CN" b="0">
                <a:solidFill>
                  <a:srgbClr val="000000"/>
                </a:solidFill>
              </a:rPr>
              <a:t>X</a:t>
            </a:r>
            <a:r>
              <a:rPr lang="en-US" altLang="zh-CN" b="0" baseline="30000">
                <a:solidFill>
                  <a:srgbClr val="000000"/>
                </a:solidFill>
              </a:rPr>
              <a:t>2</a:t>
            </a:r>
            <a:r>
              <a:rPr lang="en-US" altLang="zh-CN" b="0">
                <a:solidFill>
                  <a:srgbClr val="000000"/>
                </a:solidFill>
              </a:rPr>
              <a:t>/16</a:t>
            </a:r>
            <a:r>
              <a:rPr lang="en-US" altLang="zh-CN" b="0" baseline="30000">
                <a:solidFill>
                  <a:srgbClr val="000000"/>
                </a:solidFill>
              </a:rPr>
              <a:t>2</a:t>
            </a:r>
            <a:r>
              <a:rPr lang="en-US" altLang="zh-CN" b="0">
                <a:solidFill>
                  <a:srgbClr val="000000"/>
                </a:solidFill>
              </a:rPr>
              <a:t>+Z</a:t>
            </a:r>
            <a:r>
              <a:rPr lang="en-US" altLang="zh-CN" b="0" baseline="30000">
                <a:solidFill>
                  <a:srgbClr val="000000"/>
                </a:solidFill>
              </a:rPr>
              <a:t>2</a:t>
            </a:r>
            <a:r>
              <a:rPr lang="en-US" altLang="zh-CN" b="0">
                <a:solidFill>
                  <a:srgbClr val="000000"/>
                </a:solidFill>
              </a:rPr>
              <a:t>/30</a:t>
            </a:r>
            <a:r>
              <a:rPr lang="en-US" altLang="zh-CN" b="0" baseline="30000">
                <a:solidFill>
                  <a:srgbClr val="000000"/>
                </a:solidFill>
              </a:rPr>
              <a:t>2</a:t>
            </a:r>
            <a:r>
              <a:rPr lang="en-US" altLang="zh-CN" b="0">
                <a:solidFill>
                  <a:srgbClr val="000000"/>
                </a:solidFill>
              </a:rPr>
              <a:t>=1</a:t>
            </a:r>
            <a:r>
              <a:rPr lang="zh-CN" altLang="en-US" b="0">
                <a:solidFill>
                  <a:srgbClr val="000000"/>
                </a:solidFill>
              </a:rPr>
              <a:t>。端面粗糙度值为</a:t>
            </a:r>
            <a:r>
              <a:rPr lang="en-US" altLang="zh-CN" b="0">
                <a:solidFill>
                  <a:srgbClr val="000000"/>
                </a:solidFill>
              </a:rPr>
              <a:t>Ra3.2</a:t>
            </a:r>
            <a:r>
              <a:rPr lang="zh-CN" altLang="en-US" b="0">
                <a:solidFill>
                  <a:srgbClr val="000000"/>
                </a:solidFill>
              </a:rPr>
              <a:t>，加工轮廓表面质量粗糙度值为</a:t>
            </a:r>
            <a:r>
              <a:rPr lang="en-US" altLang="zh-CN" b="0">
                <a:solidFill>
                  <a:srgbClr val="000000"/>
                </a:solidFill>
              </a:rPr>
              <a:t>Ra1.6</a:t>
            </a:r>
            <a:r>
              <a:rPr lang="zh-CN" altLang="en-US" b="0">
                <a:solidFill>
                  <a:srgbClr val="000000"/>
                </a:solidFill>
              </a:rPr>
              <a:t>，轮廓表面质量要求较高。</a:t>
            </a:r>
            <a:endParaRPr lang="zh-CN" altLang="zh-CN" b="0">
              <a:solidFill>
                <a:srgbClr val="000000"/>
              </a:solidFill>
            </a:endParaRPr>
          </a:p>
        </p:txBody>
      </p:sp>
      <p:sp>
        <p:nvSpPr>
          <p:cNvPr id="19458" name="矩形 4"/>
          <p:cNvSpPr>
            <a:spLocks noChangeArrowheads="1"/>
          </p:cNvSpPr>
          <p:nvPr/>
        </p:nvSpPr>
        <p:spPr bwMode="auto">
          <a:xfrm>
            <a:off x="3924300" y="5661025"/>
            <a:ext cx="1422400" cy="244475"/>
          </a:xfrm>
          <a:prstGeom prst="rect">
            <a:avLst/>
          </a:prstGeom>
          <a:noFill/>
          <a:ln w="9525">
            <a:noFill/>
            <a:miter lim="800000"/>
          </a:ln>
        </p:spPr>
        <p:txBody>
          <a:bodyPr wrap="none">
            <a:spAutoFit/>
          </a:bodyPr>
          <a:lstStyle/>
          <a:p>
            <a:r>
              <a:rPr lang="zh-CN" altLang="en-US" sz="1000" b="0">
                <a:solidFill>
                  <a:srgbClr val="000000"/>
                </a:solidFill>
              </a:rPr>
              <a:t>图</a:t>
            </a:r>
            <a:r>
              <a:rPr lang="en-US" altLang="zh-CN" sz="1000" b="0">
                <a:solidFill>
                  <a:srgbClr val="000000"/>
                </a:solidFill>
              </a:rPr>
              <a:t>5.1.1  </a:t>
            </a:r>
            <a:r>
              <a:rPr lang="zh-CN" altLang="en-US" sz="1000" b="0">
                <a:solidFill>
                  <a:srgbClr val="000000"/>
                </a:solidFill>
              </a:rPr>
              <a:t>椭圆球零件图</a:t>
            </a:r>
            <a:endParaRPr lang="zh-CN" altLang="en-US" sz="1000" b="0">
              <a:solidFill>
                <a:srgbClr val="000000"/>
              </a:solidFill>
            </a:endParaRPr>
          </a:p>
        </p:txBody>
      </p:sp>
      <p:pic>
        <p:nvPicPr>
          <p:cNvPr id="19459" name="图片 1" descr="Snap1"/>
          <p:cNvPicPr>
            <a:picLocks noChangeAspect="1" noChangeArrowheads="1"/>
          </p:cNvPicPr>
          <p:nvPr/>
        </p:nvPicPr>
        <p:blipFill>
          <a:blip r:embed="rId1"/>
          <a:srcRect/>
          <a:stretch>
            <a:fillRect/>
          </a:stretch>
        </p:blipFill>
        <p:spPr bwMode="auto">
          <a:xfrm>
            <a:off x="2771775" y="2636838"/>
            <a:ext cx="4249738" cy="29845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矩形 2"/>
          <p:cNvSpPr>
            <a:spLocks noGrp="1" noChangeArrowheads="1"/>
          </p:cNvSpPr>
          <p:nvPr>
            <p:ph type="body" idx="1"/>
          </p:nvPr>
        </p:nvSpPr>
        <p:spPr bwMode="auto">
          <a:xfrm>
            <a:off x="539750" y="836613"/>
            <a:ext cx="8135938" cy="4525962"/>
          </a:xfrm>
          <a:prstGeom prst="rect">
            <a:avLst/>
          </a:prstGeom>
          <a:noFill/>
          <a:ln>
            <a:miter lim="800000"/>
          </a:ln>
        </p:spPr>
        <p:txBody>
          <a:bodyPr vert="horz" wrap="square" lIns="91440" tIns="45720" rIns="91440" bIns="45720" numCol="1" anchor="t" anchorCtr="0" compatLnSpc="1"/>
          <a:lstStyle/>
          <a:p>
            <a:pPr>
              <a:lnSpc>
                <a:spcPct val="100000"/>
              </a:lnSpc>
              <a:spcBef>
                <a:spcPct val="0"/>
              </a:spcBef>
              <a:buClrTx/>
              <a:buFontTx/>
              <a:buNone/>
            </a:pPr>
            <a:r>
              <a:rPr lang="en-US" altLang="zh-CN" sz="1800" smtClean="0">
                <a:solidFill>
                  <a:srgbClr val="000000"/>
                </a:solidFill>
                <a:latin typeface="Arial" panose="020B0604020202020204" pitchFamily="34" charset="0"/>
              </a:rPr>
              <a:t>【</a:t>
            </a:r>
            <a:r>
              <a:rPr lang="zh-CN" altLang="en-US" sz="1800" smtClean="0">
                <a:solidFill>
                  <a:srgbClr val="000000"/>
                </a:solidFill>
                <a:latin typeface="Arial" panose="020B0604020202020204" pitchFamily="34" charset="0"/>
              </a:rPr>
              <a:t>计划</a:t>
            </a:r>
            <a:r>
              <a:rPr lang="en-US" altLang="zh-CN" sz="1800" smtClean="0">
                <a:solidFill>
                  <a:srgbClr val="000000"/>
                </a:solidFill>
                <a:latin typeface="Arial" panose="020B0604020202020204" pitchFamily="34" charset="0"/>
              </a:rPr>
              <a:t>】</a:t>
            </a:r>
            <a:endParaRPr lang="zh-CN" altLang="en-US" sz="1800" smtClean="0">
              <a:solidFill>
                <a:srgbClr val="000000"/>
              </a:solidFill>
              <a:latin typeface="Arial" panose="020B0604020202020204" pitchFamily="34" charset="0"/>
            </a:endParaRPr>
          </a:p>
          <a:p>
            <a:pPr eaLnBrk="1" hangingPunct="1">
              <a:lnSpc>
                <a:spcPct val="100000"/>
              </a:lnSpc>
              <a:spcBef>
                <a:spcPct val="0"/>
              </a:spcBef>
              <a:buClrTx/>
              <a:buFontTx/>
              <a:buNone/>
            </a:pPr>
            <a:r>
              <a:rPr lang="en-US" altLang="zh-CN" sz="1800" b="0" smtClean="0">
                <a:solidFill>
                  <a:srgbClr val="000000"/>
                </a:solidFill>
                <a:latin typeface="Arial" panose="020B0604020202020204" pitchFamily="34" charset="0"/>
                <a:ea typeface="宋体" panose="02010600030101010101" pitchFamily="2" charset="-122"/>
              </a:rPr>
              <a:t> 1.</a:t>
            </a:r>
            <a:r>
              <a:rPr lang="zh-CN" altLang="en-US" sz="1800" b="0" smtClean="0">
                <a:solidFill>
                  <a:srgbClr val="000000"/>
                </a:solidFill>
                <a:latin typeface="Arial" panose="020B0604020202020204" pitchFamily="34" charset="0"/>
                <a:ea typeface="宋体" panose="02010600030101010101" pitchFamily="2" charset="-122"/>
              </a:rPr>
              <a:t>设备选用</a:t>
            </a:r>
            <a:r>
              <a:rPr lang="en-US" altLang="zh-CN" sz="1800" b="0" smtClean="0">
                <a:solidFill>
                  <a:srgbClr val="000000"/>
                </a:solidFill>
                <a:latin typeface="Arial" panose="020B0604020202020204" pitchFamily="34" charset="0"/>
                <a:ea typeface="宋体" panose="02010600030101010101" pitchFamily="2" charset="-122"/>
              </a:rPr>
              <a:t>:</a:t>
            </a:r>
            <a:r>
              <a:rPr lang="zh-CN" altLang="en-US" sz="1800" b="0" smtClean="0">
                <a:solidFill>
                  <a:srgbClr val="000000"/>
                </a:solidFill>
                <a:latin typeface="Arial" panose="020B0604020202020204" pitchFamily="34" charset="0"/>
                <a:ea typeface="宋体" panose="02010600030101010101" pitchFamily="2" charset="-122"/>
              </a:rPr>
              <a:t>根据加工零件外形尺寸，可选择小型号的数控车床</a:t>
            </a:r>
            <a:r>
              <a:rPr lang="en-US" altLang="zh-CN" sz="1800" b="0" smtClean="0">
                <a:solidFill>
                  <a:srgbClr val="000000"/>
                </a:solidFill>
                <a:latin typeface="Arial" panose="020B0604020202020204" pitchFamily="34" charset="0"/>
                <a:ea typeface="宋体" panose="02010600030101010101" pitchFamily="2" charset="-122"/>
              </a:rPr>
              <a:t>,</a:t>
            </a:r>
            <a:r>
              <a:rPr lang="zh-CN" altLang="en-US" sz="1800" b="0" smtClean="0">
                <a:solidFill>
                  <a:srgbClr val="000000"/>
                </a:solidFill>
                <a:latin typeface="Arial" panose="020B0604020202020204" pitchFamily="34" charset="0"/>
                <a:ea typeface="宋体" panose="02010600030101010101" pitchFamily="2" charset="-122"/>
              </a:rPr>
              <a:t>如</a:t>
            </a:r>
            <a:r>
              <a:rPr lang="en-US" altLang="zh-CN" sz="1800" b="0" smtClean="0">
                <a:solidFill>
                  <a:srgbClr val="000000"/>
                </a:solidFill>
                <a:latin typeface="Arial" panose="020B0604020202020204" pitchFamily="34" charset="0"/>
                <a:ea typeface="宋体" panose="02010600030101010101" pitchFamily="2" charset="-122"/>
              </a:rPr>
              <a:t>CAK4085dj</a:t>
            </a:r>
            <a:r>
              <a:rPr lang="zh-CN" altLang="en-US" sz="1800" b="0" smtClean="0">
                <a:solidFill>
                  <a:srgbClr val="000000"/>
                </a:solidFill>
                <a:latin typeface="Arial" panose="020B0604020202020204" pitchFamily="34" charset="0"/>
                <a:ea typeface="宋体" panose="02010600030101010101" pitchFamily="2" charset="-122"/>
              </a:rPr>
              <a:t>、</a:t>
            </a:r>
            <a:endParaRPr lang="zh-CN" altLang="en-US" sz="1800" b="0" smtClean="0">
              <a:solidFill>
                <a:srgbClr val="000000"/>
              </a:solidFill>
              <a:latin typeface="Arial" panose="020B0604020202020204" pitchFamily="34" charset="0"/>
              <a:ea typeface="宋体" panose="02010600030101010101" pitchFamily="2" charset="-122"/>
            </a:endParaRPr>
          </a:p>
          <a:p>
            <a:pPr eaLnBrk="1" hangingPunct="1">
              <a:lnSpc>
                <a:spcPct val="100000"/>
              </a:lnSpc>
              <a:spcBef>
                <a:spcPct val="0"/>
              </a:spcBef>
              <a:buClrTx/>
              <a:buFontTx/>
              <a:buNone/>
            </a:pPr>
            <a:r>
              <a:rPr lang="zh-CN" altLang="en-US" sz="1800" b="0" smtClean="0">
                <a:solidFill>
                  <a:srgbClr val="000000"/>
                </a:solidFill>
                <a:latin typeface="Arial" panose="020B0604020202020204" pitchFamily="34" charset="0"/>
                <a:ea typeface="宋体" panose="02010600030101010101" pitchFamily="2" charset="-122"/>
              </a:rPr>
              <a:t>    </a:t>
            </a:r>
            <a:r>
              <a:rPr lang="en-US" altLang="zh-CN" sz="1800" b="0" smtClean="0">
                <a:solidFill>
                  <a:srgbClr val="000000"/>
                </a:solidFill>
                <a:latin typeface="Arial" panose="020B0604020202020204" pitchFamily="34" charset="0"/>
                <a:ea typeface="宋体" panose="02010600030101010101" pitchFamily="2" charset="-122"/>
              </a:rPr>
              <a:t>SKC6140</a:t>
            </a:r>
            <a:r>
              <a:rPr lang="zh-CN" altLang="en-US" sz="1800" b="0" smtClean="0">
                <a:solidFill>
                  <a:srgbClr val="000000"/>
                </a:solidFill>
                <a:latin typeface="Arial" panose="020B0604020202020204" pitchFamily="34" charset="0"/>
                <a:ea typeface="宋体" panose="02010600030101010101" pitchFamily="2" charset="-122"/>
              </a:rPr>
              <a:t>等。</a:t>
            </a:r>
            <a:endParaRPr lang="zh-CN" altLang="en-US" sz="1800" b="0" smtClean="0">
              <a:solidFill>
                <a:srgbClr val="000000"/>
              </a:solidFill>
              <a:latin typeface="Arial" panose="020B0604020202020204" pitchFamily="34" charset="0"/>
              <a:ea typeface="宋体" panose="02010600030101010101" pitchFamily="2" charset="-122"/>
            </a:endParaRPr>
          </a:p>
          <a:p>
            <a:pPr>
              <a:lnSpc>
                <a:spcPct val="100000"/>
              </a:lnSpc>
              <a:spcBef>
                <a:spcPct val="0"/>
              </a:spcBef>
              <a:buClrTx/>
              <a:buFontTx/>
              <a:buNone/>
            </a:pPr>
            <a:r>
              <a:rPr lang="en-US" altLang="zh-CN" sz="1800" b="0" smtClean="0">
                <a:solidFill>
                  <a:srgbClr val="000000"/>
                </a:solidFill>
                <a:latin typeface="Arial" panose="020B0604020202020204" pitchFamily="34" charset="0"/>
                <a:ea typeface="宋体" panose="02010600030101010101" pitchFamily="2" charset="-122"/>
              </a:rPr>
              <a:t> 2.</a:t>
            </a:r>
            <a:r>
              <a:rPr lang="zh-CN" altLang="en-US" sz="1800" b="0" smtClean="0">
                <a:solidFill>
                  <a:srgbClr val="000000"/>
                </a:solidFill>
                <a:latin typeface="Arial" panose="020B0604020202020204" pitchFamily="34" charset="0"/>
                <a:ea typeface="宋体" panose="02010600030101010101" pitchFamily="2" charset="-122"/>
              </a:rPr>
              <a:t>确定安装方式</a:t>
            </a:r>
            <a:r>
              <a:rPr lang="en-US" altLang="zh-CN" sz="1800" b="0" smtClean="0">
                <a:solidFill>
                  <a:srgbClr val="000000"/>
                </a:solidFill>
                <a:latin typeface="Arial" panose="020B0604020202020204" pitchFamily="34" charset="0"/>
                <a:ea typeface="宋体" panose="02010600030101010101" pitchFamily="2" charset="-122"/>
              </a:rPr>
              <a:t>: </a:t>
            </a:r>
            <a:r>
              <a:rPr lang="zh-CN" altLang="en-US" sz="1800" b="0" smtClean="0">
                <a:solidFill>
                  <a:srgbClr val="000000"/>
                </a:solidFill>
                <a:latin typeface="Arial" panose="020B0604020202020204" pitchFamily="34" charset="0"/>
                <a:ea typeface="宋体" panose="02010600030101010101" pitchFamily="2" charset="-122"/>
              </a:rPr>
              <a:t>采取三爪卡盘安装，在一次装夹中完成外圆、椭球面加工，并</a:t>
            </a:r>
            <a:endParaRPr lang="zh-CN" altLang="en-US" sz="1800" b="0" smtClean="0">
              <a:solidFill>
                <a:srgbClr val="000000"/>
              </a:solidFill>
              <a:latin typeface="Arial" panose="020B0604020202020204" pitchFamily="34" charset="0"/>
              <a:ea typeface="宋体" panose="02010600030101010101" pitchFamily="2" charset="-122"/>
            </a:endParaRPr>
          </a:p>
          <a:p>
            <a:pPr>
              <a:lnSpc>
                <a:spcPct val="100000"/>
              </a:lnSpc>
              <a:spcBef>
                <a:spcPct val="0"/>
              </a:spcBef>
              <a:buClrTx/>
              <a:buFontTx/>
              <a:buNone/>
            </a:pPr>
            <a:r>
              <a:rPr lang="zh-CN" altLang="en-US" sz="1800" b="0" smtClean="0">
                <a:solidFill>
                  <a:srgbClr val="000000"/>
                </a:solidFill>
                <a:latin typeface="Arial" panose="020B0604020202020204" pitchFamily="34" charset="0"/>
                <a:ea typeface="宋体" panose="02010600030101010101" pitchFamily="2" charset="-122"/>
              </a:rPr>
              <a:t>    切断工件。</a:t>
            </a:r>
            <a:endParaRPr lang="zh-CN" altLang="en-US" sz="1800" b="0" smtClean="0">
              <a:solidFill>
                <a:srgbClr val="000000"/>
              </a:solidFill>
              <a:latin typeface="Arial" panose="020B0604020202020204" pitchFamily="34" charset="0"/>
              <a:ea typeface="宋体" panose="02010600030101010101" pitchFamily="2" charset="-122"/>
            </a:endParaRPr>
          </a:p>
          <a:p>
            <a:pPr>
              <a:lnSpc>
                <a:spcPct val="100000"/>
              </a:lnSpc>
              <a:spcBef>
                <a:spcPct val="0"/>
              </a:spcBef>
              <a:buClrTx/>
              <a:buFontTx/>
              <a:buNone/>
            </a:pPr>
            <a:r>
              <a:rPr lang="en-US" altLang="zh-CN" sz="1800" b="0" smtClean="0">
                <a:solidFill>
                  <a:srgbClr val="000000"/>
                </a:solidFill>
                <a:latin typeface="Arial" panose="020B0604020202020204" pitchFamily="34" charset="0"/>
                <a:ea typeface="宋体" panose="02010600030101010101" pitchFamily="2" charset="-122"/>
              </a:rPr>
              <a:t> 3.</a:t>
            </a:r>
            <a:r>
              <a:rPr lang="zh-CN" altLang="en-US" sz="1800" b="0" smtClean="0">
                <a:solidFill>
                  <a:srgbClr val="000000"/>
                </a:solidFill>
                <a:latin typeface="Arial" panose="020B0604020202020204" pitchFamily="34" charset="0"/>
                <a:ea typeface="宋体" panose="02010600030101010101" pitchFamily="2" charset="-122"/>
              </a:rPr>
              <a:t>确定加工步骤</a:t>
            </a:r>
            <a:endParaRPr lang="zh-CN" altLang="en-US" sz="1800" b="0" smtClean="0">
              <a:solidFill>
                <a:srgbClr val="000000"/>
              </a:solidFill>
              <a:latin typeface="Arial" panose="020B0604020202020204" pitchFamily="34" charset="0"/>
              <a:ea typeface="宋体" panose="02010600030101010101" pitchFamily="2" charset="-122"/>
            </a:endParaRPr>
          </a:p>
          <a:p>
            <a:pPr>
              <a:lnSpc>
                <a:spcPct val="100000"/>
              </a:lnSpc>
              <a:spcBef>
                <a:spcPct val="0"/>
              </a:spcBef>
              <a:buClrTx/>
              <a:buFontTx/>
              <a:buNone/>
            </a:pPr>
            <a:r>
              <a:rPr lang="zh-CN" altLang="en-US" sz="1800" b="0" smtClean="0">
                <a:solidFill>
                  <a:srgbClr val="000000"/>
                </a:solidFill>
                <a:latin typeface="Arial" panose="020B0604020202020204" pitchFamily="34" charset="0"/>
                <a:ea typeface="宋体" panose="02010600030101010101" pitchFamily="2" charset="-122"/>
              </a:rPr>
              <a:t>       加工本例工件时，应注意椭圆的加工次序，加工路线如下：</a:t>
            </a:r>
            <a:endParaRPr lang="zh-CN" altLang="en-US" sz="1800" b="0" smtClean="0">
              <a:solidFill>
                <a:srgbClr val="000000"/>
              </a:solidFill>
              <a:latin typeface="Arial" panose="020B0604020202020204" pitchFamily="34" charset="0"/>
              <a:ea typeface="宋体" panose="02010600030101010101" pitchFamily="2" charset="-122"/>
            </a:endParaRPr>
          </a:p>
          <a:p>
            <a:pPr>
              <a:lnSpc>
                <a:spcPct val="100000"/>
              </a:lnSpc>
              <a:spcBef>
                <a:spcPct val="0"/>
              </a:spcBef>
              <a:buClrTx/>
              <a:buFontTx/>
              <a:buNone/>
            </a:pPr>
            <a:r>
              <a:rPr lang="en-US" altLang="zh-CN" sz="1800" b="0" smtClean="0">
                <a:solidFill>
                  <a:srgbClr val="000000"/>
                </a:solidFill>
                <a:latin typeface="Arial" panose="020B0604020202020204" pitchFamily="34" charset="0"/>
                <a:ea typeface="宋体" panose="02010600030101010101" pitchFamily="2" charset="-122"/>
              </a:rPr>
              <a:t>       1</a:t>
            </a:r>
            <a:r>
              <a:rPr lang="zh-CN" altLang="en-US" sz="1800" b="0" smtClean="0">
                <a:solidFill>
                  <a:srgbClr val="000000"/>
                </a:solidFill>
                <a:latin typeface="Arial" panose="020B0604020202020204" pitchFamily="34" charset="0"/>
                <a:ea typeface="宋体" panose="02010600030101010101" pitchFamily="2" charset="-122"/>
              </a:rPr>
              <a:t>）粗车椭圆的</a:t>
            </a:r>
            <a:r>
              <a:rPr lang="en-US" altLang="zh-CN" sz="1800" b="0" smtClean="0">
                <a:solidFill>
                  <a:srgbClr val="000000"/>
                </a:solidFill>
                <a:latin typeface="Arial" panose="020B0604020202020204" pitchFamily="34" charset="0"/>
                <a:ea typeface="宋体" panose="02010600030101010101" pitchFamily="2" charset="-122"/>
              </a:rPr>
              <a:t>Φ30</a:t>
            </a:r>
            <a:r>
              <a:rPr lang="zh-CN" altLang="en-US" sz="1800" b="0" smtClean="0">
                <a:solidFill>
                  <a:srgbClr val="000000"/>
                </a:solidFill>
                <a:latin typeface="Arial" panose="020B0604020202020204" pitchFamily="34" charset="0"/>
                <a:ea typeface="宋体" panose="02010600030101010101" pitchFamily="2" charset="-122"/>
              </a:rPr>
              <a:t>外圆，留精车余量</a:t>
            </a:r>
            <a:r>
              <a:rPr lang="en-US" altLang="zh-CN" sz="1800" b="0" smtClean="0">
                <a:solidFill>
                  <a:srgbClr val="000000"/>
                </a:solidFill>
                <a:latin typeface="Arial" panose="020B0604020202020204" pitchFamily="34" charset="0"/>
                <a:ea typeface="宋体" panose="02010600030101010101" pitchFamily="2" charset="-122"/>
              </a:rPr>
              <a:t>0.5mm</a:t>
            </a:r>
            <a:r>
              <a:rPr lang="zh-CN" altLang="en-US" sz="1800" b="0" smtClean="0">
                <a:solidFill>
                  <a:srgbClr val="000000"/>
                </a:solidFill>
                <a:latin typeface="Arial" panose="020B0604020202020204" pitchFamily="34" charset="0"/>
                <a:ea typeface="宋体" panose="02010600030101010101" pitchFamily="2" charset="-122"/>
              </a:rPr>
              <a:t>。</a:t>
            </a:r>
            <a:endParaRPr lang="zh-CN" altLang="en-US" sz="1800" b="0" smtClean="0">
              <a:solidFill>
                <a:srgbClr val="000000"/>
              </a:solidFill>
              <a:latin typeface="Arial" panose="020B0604020202020204" pitchFamily="34" charset="0"/>
              <a:ea typeface="宋体" panose="02010600030101010101" pitchFamily="2" charset="-122"/>
            </a:endParaRPr>
          </a:p>
          <a:p>
            <a:pPr>
              <a:lnSpc>
                <a:spcPct val="100000"/>
              </a:lnSpc>
              <a:spcBef>
                <a:spcPct val="0"/>
              </a:spcBef>
              <a:buClrTx/>
              <a:buFontTx/>
              <a:buNone/>
            </a:pPr>
            <a:r>
              <a:rPr lang="en-US" altLang="zh-CN" sz="1800" b="0" smtClean="0">
                <a:solidFill>
                  <a:srgbClr val="000000"/>
                </a:solidFill>
                <a:latin typeface="Arial" panose="020B0604020202020204" pitchFamily="34" charset="0"/>
                <a:ea typeface="宋体" panose="02010600030101010101" pitchFamily="2" charset="-122"/>
              </a:rPr>
              <a:t>       2</a:t>
            </a:r>
            <a:r>
              <a:rPr lang="zh-CN" altLang="en-US" sz="1800" b="0" smtClean="0">
                <a:solidFill>
                  <a:srgbClr val="000000"/>
                </a:solidFill>
                <a:latin typeface="Arial" panose="020B0604020202020204" pitchFamily="34" charset="0"/>
                <a:ea typeface="宋体" panose="02010600030101010101" pitchFamily="2" charset="-122"/>
              </a:rPr>
              <a:t>）调用宏程序纵向走刀粗车椭圆的右半部分，走刀路线如图</a:t>
            </a:r>
            <a:r>
              <a:rPr lang="en-US" altLang="zh-CN" sz="1800" b="0" smtClean="0">
                <a:solidFill>
                  <a:srgbClr val="000000"/>
                </a:solidFill>
                <a:latin typeface="Arial" panose="020B0604020202020204" pitchFamily="34" charset="0"/>
                <a:ea typeface="宋体" panose="02010600030101010101" pitchFamily="2" charset="-122"/>
              </a:rPr>
              <a:t>5.1.2</a:t>
            </a:r>
            <a:r>
              <a:rPr lang="zh-CN" altLang="en-US" sz="1800" b="0" smtClean="0">
                <a:solidFill>
                  <a:srgbClr val="000000"/>
                </a:solidFill>
                <a:latin typeface="Arial" panose="020B0604020202020204" pitchFamily="34" charset="0"/>
                <a:ea typeface="宋体" panose="02010600030101010101" pitchFamily="2" charset="-122"/>
              </a:rPr>
              <a:t>所示</a:t>
            </a:r>
            <a:r>
              <a:rPr lang="zh-CN" altLang="en-US" sz="1800" b="0" smtClean="0">
                <a:solidFill>
                  <a:srgbClr val="000000"/>
                </a:solidFill>
                <a:ea typeface="宋体" panose="02010600030101010101" pitchFamily="2" charset="-122"/>
              </a:rPr>
              <a:t>。</a:t>
            </a:r>
            <a:endParaRPr lang="zh-CN" altLang="en-US" sz="1800" b="0" smtClean="0">
              <a:solidFill>
                <a:srgbClr val="000000"/>
              </a:solidFill>
              <a:ea typeface="宋体" panose="02010600030101010101" pitchFamily="2" charset="-122"/>
            </a:endParaRPr>
          </a:p>
          <a:p>
            <a:pPr eaLnBrk="1" hangingPunct="1">
              <a:lnSpc>
                <a:spcPct val="100000"/>
              </a:lnSpc>
              <a:spcBef>
                <a:spcPct val="0"/>
              </a:spcBef>
              <a:buClrTx/>
              <a:buFontTx/>
              <a:buNone/>
            </a:pPr>
            <a:endParaRPr lang="zh-CN" altLang="en-US" sz="1400" b="0" smtClean="0">
              <a:solidFill>
                <a:srgbClr val="0070C0"/>
              </a:solidFill>
              <a:latin typeface="Arial" panose="020B0604020202020204" pitchFamily="34" charset="0"/>
              <a:ea typeface="宋体" panose="02010600030101010101" pitchFamily="2" charset="-122"/>
            </a:endParaRPr>
          </a:p>
        </p:txBody>
      </p:sp>
      <p:pic>
        <p:nvPicPr>
          <p:cNvPr id="20482" name="图片 151" descr="Snap2"/>
          <p:cNvPicPr>
            <a:picLocks noChangeAspect="1" noChangeArrowheads="1"/>
          </p:cNvPicPr>
          <p:nvPr/>
        </p:nvPicPr>
        <p:blipFill>
          <a:blip r:embed="rId1"/>
          <a:srcRect/>
          <a:stretch>
            <a:fillRect/>
          </a:stretch>
        </p:blipFill>
        <p:spPr bwMode="auto">
          <a:xfrm>
            <a:off x="2987675" y="3644900"/>
            <a:ext cx="3219450" cy="1709738"/>
          </a:xfrm>
          <a:prstGeom prst="rect">
            <a:avLst/>
          </a:prstGeom>
          <a:noFill/>
          <a:ln w="9525">
            <a:noFill/>
            <a:miter lim="800000"/>
            <a:headEnd/>
            <a:tailEnd/>
          </a:ln>
        </p:spPr>
      </p:pic>
      <p:sp>
        <p:nvSpPr>
          <p:cNvPr id="20483" name="矩形 4"/>
          <p:cNvSpPr>
            <a:spLocks noChangeArrowheads="1"/>
          </p:cNvSpPr>
          <p:nvPr/>
        </p:nvSpPr>
        <p:spPr bwMode="auto">
          <a:xfrm>
            <a:off x="3779838" y="5516563"/>
            <a:ext cx="1835150" cy="244475"/>
          </a:xfrm>
          <a:prstGeom prst="rect">
            <a:avLst/>
          </a:prstGeom>
          <a:noFill/>
          <a:ln w="9525">
            <a:noFill/>
            <a:miter lim="800000"/>
          </a:ln>
        </p:spPr>
        <p:txBody>
          <a:bodyPr>
            <a:spAutoFit/>
          </a:bodyPr>
          <a:lstStyle/>
          <a:p>
            <a:r>
              <a:rPr lang="zh-CN" altLang="en-US" sz="1000" b="0">
                <a:solidFill>
                  <a:srgbClr val="000000"/>
                </a:solidFill>
                <a:latin typeface="宋体" panose="02010600030101010101" pitchFamily="2" charset="-122"/>
              </a:rPr>
              <a:t>图</a:t>
            </a:r>
            <a:r>
              <a:rPr lang="en-US" altLang="zh-CN" sz="1000" b="0">
                <a:solidFill>
                  <a:srgbClr val="000000"/>
                </a:solidFill>
                <a:latin typeface="宋体" panose="02010600030101010101" pitchFamily="2" charset="-122"/>
              </a:rPr>
              <a:t>5.1.2 </a:t>
            </a:r>
            <a:r>
              <a:rPr lang="zh-CN" altLang="en-US" sz="1000" b="0">
                <a:solidFill>
                  <a:srgbClr val="000000"/>
                </a:solidFill>
                <a:latin typeface="宋体" panose="02010600030101010101" pitchFamily="2" charset="-122"/>
              </a:rPr>
              <a:t>椭圆粗车走刀路线图</a:t>
            </a:r>
            <a:endParaRPr lang="zh-CN" altLang="en-US" sz="1000" b="0">
              <a:solidFill>
                <a:srgbClr val="000000"/>
              </a:solidFill>
              <a:latin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7"/>
          <p:cNvSpPr txBox="1">
            <a:spLocks noChangeArrowheads="1"/>
          </p:cNvSpPr>
          <p:nvPr/>
        </p:nvSpPr>
        <p:spPr bwMode="auto">
          <a:xfrm>
            <a:off x="684213" y="692150"/>
            <a:ext cx="8208962" cy="2289175"/>
          </a:xfrm>
          <a:prstGeom prst="rect">
            <a:avLst/>
          </a:prstGeom>
          <a:noFill/>
          <a:ln w="9525">
            <a:noFill/>
            <a:miter lim="800000"/>
          </a:ln>
        </p:spPr>
        <p:txBody>
          <a:bodyPr>
            <a:spAutoFit/>
          </a:bodyPr>
          <a:lstStyle/>
          <a:p>
            <a:r>
              <a:rPr lang="en-US" altLang="zh-CN" b="0">
                <a:ea typeface="仿宋_GB2312" pitchFamily="49" charset="-122"/>
              </a:rPr>
              <a:t>       </a:t>
            </a:r>
            <a:r>
              <a:rPr lang="en-US" altLang="zh-CN" b="0">
                <a:solidFill>
                  <a:srgbClr val="000000"/>
                </a:solidFill>
              </a:rPr>
              <a:t>3</a:t>
            </a:r>
            <a:r>
              <a:rPr lang="zh-CN" altLang="en-US" b="0">
                <a:solidFill>
                  <a:srgbClr val="000000"/>
                </a:solidFill>
              </a:rPr>
              <a:t>）用切槽刀粗切</a:t>
            </a:r>
            <a:r>
              <a:rPr lang="en-US" altLang="zh-CN" b="0">
                <a:solidFill>
                  <a:srgbClr val="000000"/>
                </a:solidFill>
              </a:rPr>
              <a:t>Φ16</a:t>
            </a:r>
            <a:r>
              <a:rPr lang="zh-CN" altLang="en-US" b="0">
                <a:solidFill>
                  <a:srgbClr val="000000"/>
                </a:solidFill>
              </a:rPr>
              <a:t>外圆，调用宏程序横向走刀粗切椭圆左半部分。</a:t>
            </a:r>
            <a:endParaRPr lang="zh-CN" altLang="en-US" b="0">
              <a:solidFill>
                <a:srgbClr val="000000"/>
              </a:solidFill>
            </a:endParaRPr>
          </a:p>
          <a:p>
            <a:r>
              <a:rPr lang="en-US" altLang="zh-CN" b="0">
                <a:solidFill>
                  <a:srgbClr val="000000"/>
                </a:solidFill>
              </a:rPr>
              <a:t>       4</a:t>
            </a:r>
            <a:r>
              <a:rPr lang="zh-CN" altLang="en-US" b="0">
                <a:solidFill>
                  <a:srgbClr val="000000"/>
                </a:solidFill>
              </a:rPr>
              <a:t>）换外圆尖刀，调用宏程序精车整个椭圆轮廓及</a:t>
            </a:r>
            <a:r>
              <a:rPr lang="en-US" altLang="zh-CN" b="0">
                <a:solidFill>
                  <a:srgbClr val="000000"/>
                </a:solidFill>
              </a:rPr>
              <a:t>Φ16</a:t>
            </a:r>
            <a:r>
              <a:rPr lang="zh-CN" altLang="en-US" b="0">
                <a:solidFill>
                  <a:srgbClr val="000000"/>
                </a:solidFill>
              </a:rPr>
              <a:t>外圆。</a:t>
            </a:r>
            <a:endParaRPr lang="zh-CN" altLang="en-US" b="0">
              <a:solidFill>
                <a:srgbClr val="000000"/>
              </a:solidFill>
            </a:endParaRPr>
          </a:p>
          <a:p>
            <a:r>
              <a:rPr lang="en-US" altLang="zh-CN" b="0">
                <a:solidFill>
                  <a:srgbClr val="000000"/>
                </a:solidFill>
              </a:rPr>
              <a:t>       5</a:t>
            </a:r>
            <a:r>
              <a:rPr lang="zh-CN" altLang="en-US" b="0">
                <a:solidFill>
                  <a:srgbClr val="000000"/>
                </a:solidFill>
              </a:rPr>
              <a:t>）切断，并倒角</a:t>
            </a:r>
            <a:r>
              <a:rPr lang="en-US" altLang="zh-CN" b="0">
                <a:solidFill>
                  <a:srgbClr val="000000"/>
                </a:solidFill>
              </a:rPr>
              <a:t>C1</a:t>
            </a:r>
            <a:r>
              <a:rPr lang="zh-CN" altLang="en-US" b="0">
                <a:solidFill>
                  <a:srgbClr val="000000"/>
                </a:solidFill>
              </a:rPr>
              <a:t>。</a:t>
            </a:r>
            <a:endParaRPr lang="zh-CN" altLang="en-US" b="0">
              <a:solidFill>
                <a:srgbClr val="000000"/>
              </a:solidFill>
            </a:endParaRPr>
          </a:p>
          <a:p>
            <a:r>
              <a:rPr lang="en-US" altLang="zh-CN" b="0">
                <a:solidFill>
                  <a:srgbClr val="000000"/>
                </a:solidFill>
              </a:rPr>
              <a:t>4.</a:t>
            </a:r>
            <a:r>
              <a:rPr lang="zh-CN" altLang="en-US" b="0">
                <a:solidFill>
                  <a:srgbClr val="000000"/>
                </a:solidFill>
              </a:rPr>
              <a:t>确定刀具和切削用量</a:t>
            </a:r>
            <a:endParaRPr lang="zh-CN" altLang="en-US" b="0">
              <a:solidFill>
                <a:srgbClr val="000000"/>
              </a:solidFill>
            </a:endParaRPr>
          </a:p>
          <a:p>
            <a:r>
              <a:rPr lang="en-US" altLang="zh-CN" b="0">
                <a:solidFill>
                  <a:srgbClr val="000000"/>
                </a:solidFill>
              </a:rPr>
              <a:t>       1</a:t>
            </a:r>
            <a:r>
              <a:rPr lang="zh-CN" altLang="en-US" b="0">
                <a:solidFill>
                  <a:srgbClr val="000000"/>
                </a:solidFill>
              </a:rPr>
              <a:t>）确定刀具： </a:t>
            </a:r>
            <a:endParaRPr lang="zh-CN" altLang="en-US" b="0">
              <a:solidFill>
                <a:srgbClr val="000000"/>
              </a:solidFill>
            </a:endParaRPr>
          </a:p>
          <a:p>
            <a:r>
              <a:rPr lang="en-US" altLang="zh-CN" b="0">
                <a:solidFill>
                  <a:srgbClr val="000000"/>
                </a:solidFill>
              </a:rPr>
              <a:t>        T0101——90°</a:t>
            </a:r>
            <a:r>
              <a:rPr lang="zh-CN" altLang="en-US" b="0">
                <a:solidFill>
                  <a:srgbClr val="000000"/>
                </a:solidFill>
              </a:rPr>
              <a:t>外圆粗车刀，</a:t>
            </a:r>
            <a:r>
              <a:rPr lang="en-US" altLang="zh-CN" b="0">
                <a:solidFill>
                  <a:srgbClr val="000000"/>
                </a:solidFill>
              </a:rPr>
              <a:t>YT15</a:t>
            </a:r>
            <a:r>
              <a:rPr lang="zh-CN" altLang="en-US" b="0">
                <a:solidFill>
                  <a:srgbClr val="000000"/>
                </a:solidFill>
              </a:rPr>
              <a:t>；  </a:t>
            </a:r>
            <a:endParaRPr lang="zh-CN" altLang="en-US" b="0">
              <a:solidFill>
                <a:srgbClr val="000000"/>
              </a:solidFill>
            </a:endParaRPr>
          </a:p>
          <a:p>
            <a:r>
              <a:rPr lang="en-US" altLang="zh-CN" b="0">
                <a:solidFill>
                  <a:srgbClr val="000000"/>
                </a:solidFill>
              </a:rPr>
              <a:t>        T0202——</a:t>
            </a:r>
            <a:r>
              <a:rPr lang="zh-CN" altLang="en-US" b="0">
                <a:solidFill>
                  <a:srgbClr val="000000"/>
                </a:solidFill>
              </a:rPr>
              <a:t>切槽刀（刀头宽度</a:t>
            </a:r>
            <a:r>
              <a:rPr lang="en-US" altLang="zh-CN" b="0">
                <a:solidFill>
                  <a:srgbClr val="000000"/>
                </a:solidFill>
              </a:rPr>
              <a:t>a =3 mm</a:t>
            </a:r>
            <a:r>
              <a:rPr lang="zh-CN" altLang="en-US" b="0">
                <a:solidFill>
                  <a:srgbClr val="000000"/>
                </a:solidFill>
              </a:rPr>
              <a:t>），</a:t>
            </a:r>
            <a:r>
              <a:rPr lang="en-US" altLang="zh-CN" b="0">
                <a:solidFill>
                  <a:srgbClr val="000000"/>
                </a:solidFill>
              </a:rPr>
              <a:t>YT15</a:t>
            </a:r>
            <a:r>
              <a:rPr lang="zh-CN" altLang="en-US" b="0">
                <a:solidFill>
                  <a:srgbClr val="000000"/>
                </a:solidFill>
              </a:rPr>
              <a:t>；  </a:t>
            </a:r>
            <a:endParaRPr lang="zh-CN" altLang="en-US" b="0">
              <a:solidFill>
                <a:srgbClr val="000000"/>
              </a:solidFill>
            </a:endParaRPr>
          </a:p>
          <a:p>
            <a:r>
              <a:rPr lang="en-US" altLang="zh-CN" b="0">
                <a:solidFill>
                  <a:srgbClr val="000000"/>
                </a:solidFill>
              </a:rPr>
              <a:t>        T0303——93°</a:t>
            </a:r>
            <a:r>
              <a:rPr lang="zh-CN" altLang="en-US" b="0">
                <a:solidFill>
                  <a:srgbClr val="000000"/>
                </a:solidFill>
              </a:rPr>
              <a:t>外圆精车尖刀，</a:t>
            </a:r>
            <a:r>
              <a:rPr lang="en-US" altLang="zh-CN" b="0">
                <a:solidFill>
                  <a:srgbClr val="000000"/>
                </a:solidFill>
              </a:rPr>
              <a:t>YT15</a:t>
            </a:r>
            <a:r>
              <a:rPr lang="zh-CN" altLang="en-US" b="0">
                <a:solidFill>
                  <a:srgbClr val="000000"/>
                </a:solidFill>
              </a:rPr>
              <a:t>。</a:t>
            </a:r>
            <a:endParaRPr lang="zh-CN" altLang="en-US" b="0">
              <a:solidFill>
                <a:srgbClr val="000000"/>
              </a:solidFill>
            </a:endParaRPr>
          </a:p>
        </p:txBody>
      </p:sp>
      <p:sp>
        <p:nvSpPr>
          <p:cNvPr id="21506" name="Text Box 9"/>
          <p:cNvSpPr txBox="1">
            <a:spLocks noChangeArrowheads="1"/>
          </p:cNvSpPr>
          <p:nvPr/>
        </p:nvSpPr>
        <p:spPr bwMode="auto">
          <a:xfrm>
            <a:off x="611188" y="2997200"/>
            <a:ext cx="7848600" cy="1190625"/>
          </a:xfrm>
          <a:prstGeom prst="rect">
            <a:avLst/>
          </a:prstGeom>
          <a:noFill/>
          <a:ln w="9525">
            <a:noFill/>
            <a:miter lim="800000"/>
          </a:ln>
        </p:spPr>
        <p:txBody>
          <a:bodyPr>
            <a:spAutoFit/>
          </a:bodyPr>
          <a:lstStyle/>
          <a:p>
            <a:r>
              <a:rPr lang="zh-CN" altLang="en-US" b="0">
                <a:ea typeface="仿宋_GB2312" pitchFamily="49" charset="-122"/>
              </a:rPr>
              <a:t>       </a:t>
            </a:r>
            <a:r>
              <a:rPr lang="zh-CN" altLang="en-US" b="0">
                <a:solidFill>
                  <a:srgbClr val="000000"/>
                </a:solidFill>
              </a:rPr>
              <a:t>精车椭圆轮廓时为避免车刀副后刀面与椭圆表面发生干涉， 在最突显的</a:t>
            </a:r>
            <a:r>
              <a:rPr lang="en-US" altLang="zh-CN" b="0">
                <a:solidFill>
                  <a:srgbClr val="000000"/>
                </a:solidFill>
              </a:rPr>
              <a:t>Φ16</a:t>
            </a:r>
            <a:r>
              <a:rPr lang="zh-CN" altLang="en-US" b="0">
                <a:solidFill>
                  <a:srgbClr val="000000"/>
                </a:solidFill>
              </a:rPr>
              <a:t>外圆与椭圆截交点处，车刀所需的副偏角为</a:t>
            </a:r>
            <a:r>
              <a:rPr lang="en-US" altLang="zh-CN" b="0">
                <a:solidFill>
                  <a:srgbClr val="000000"/>
                </a:solidFill>
              </a:rPr>
              <a:t>42.73°</a:t>
            </a:r>
            <a:r>
              <a:rPr lang="zh-CN" altLang="en-US" b="0">
                <a:solidFill>
                  <a:srgbClr val="000000"/>
                </a:solidFill>
              </a:rPr>
              <a:t>，如图</a:t>
            </a:r>
            <a:r>
              <a:rPr lang="en-US" altLang="zh-CN" b="0">
                <a:solidFill>
                  <a:srgbClr val="000000"/>
                </a:solidFill>
              </a:rPr>
              <a:t>5.1.3</a:t>
            </a:r>
            <a:r>
              <a:rPr lang="zh-CN" altLang="en-US" b="0">
                <a:solidFill>
                  <a:srgbClr val="000000"/>
                </a:solidFill>
              </a:rPr>
              <a:t>所示，因此，可选择刀片为</a:t>
            </a:r>
            <a:r>
              <a:rPr lang="en-US" altLang="zh-CN" b="0">
                <a:solidFill>
                  <a:srgbClr val="000000"/>
                </a:solidFill>
              </a:rPr>
              <a:t>35°</a:t>
            </a:r>
            <a:r>
              <a:rPr lang="zh-CN" altLang="en-US" b="0">
                <a:solidFill>
                  <a:srgbClr val="000000"/>
                </a:solidFill>
              </a:rPr>
              <a:t>的菱形涂层数控刀片，车刀形状如图</a:t>
            </a:r>
            <a:r>
              <a:rPr lang="en-US" altLang="zh-CN" b="0">
                <a:solidFill>
                  <a:srgbClr val="000000"/>
                </a:solidFill>
              </a:rPr>
              <a:t>5.1.4</a:t>
            </a:r>
            <a:r>
              <a:rPr lang="zh-CN" altLang="en-US" b="0">
                <a:solidFill>
                  <a:srgbClr val="000000"/>
                </a:solidFill>
              </a:rPr>
              <a:t>所示，安装后其主偏角为</a:t>
            </a:r>
            <a:r>
              <a:rPr lang="en-US" altLang="zh-CN" b="0">
                <a:solidFill>
                  <a:srgbClr val="000000"/>
                </a:solidFill>
              </a:rPr>
              <a:t>93°</a:t>
            </a:r>
            <a:r>
              <a:rPr lang="zh-CN" altLang="en-US" b="0">
                <a:solidFill>
                  <a:srgbClr val="000000"/>
                </a:solidFill>
              </a:rPr>
              <a:t>，副偏角为</a:t>
            </a:r>
            <a:r>
              <a:rPr lang="en-US" altLang="zh-CN" b="0">
                <a:solidFill>
                  <a:srgbClr val="000000"/>
                </a:solidFill>
              </a:rPr>
              <a:t>52°</a:t>
            </a:r>
            <a:r>
              <a:rPr lang="zh-CN" altLang="en-US" b="0">
                <a:solidFill>
                  <a:srgbClr val="000000"/>
                </a:solidFill>
              </a:rPr>
              <a:t>，满足加工要求。</a:t>
            </a:r>
            <a:endParaRPr lang="zh-CN" altLang="en-US" b="0">
              <a:solidFill>
                <a:srgbClr val="000000"/>
              </a:solidFill>
            </a:endParaRPr>
          </a:p>
        </p:txBody>
      </p:sp>
      <p:pic>
        <p:nvPicPr>
          <p:cNvPr id="21507" name="图片 152" descr="Snap4"/>
          <p:cNvPicPr>
            <a:picLocks noChangeAspect="1" noChangeArrowheads="1"/>
          </p:cNvPicPr>
          <p:nvPr/>
        </p:nvPicPr>
        <p:blipFill>
          <a:blip r:embed="rId1"/>
          <a:srcRect/>
          <a:stretch>
            <a:fillRect/>
          </a:stretch>
        </p:blipFill>
        <p:spPr bwMode="auto">
          <a:xfrm>
            <a:off x="1692275" y="4149725"/>
            <a:ext cx="2519363" cy="1452563"/>
          </a:xfrm>
          <a:prstGeom prst="rect">
            <a:avLst/>
          </a:prstGeom>
          <a:noFill/>
          <a:ln w="9525">
            <a:noFill/>
            <a:miter lim="800000"/>
            <a:headEnd/>
            <a:tailEnd/>
          </a:ln>
        </p:spPr>
      </p:pic>
      <p:pic>
        <p:nvPicPr>
          <p:cNvPr id="21508" name="图片 153" descr="Snap45"/>
          <p:cNvPicPr>
            <a:picLocks noChangeAspect="1" noChangeArrowheads="1"/>
          </p:cNvPicPr>
          <p:nvPr/>
        </p:nvPicPr>
        <p:blipFill>
          <a:blip r:embed="rId2"/>
          <a:srcRect/>
          <a:stretch>
            <a:fillRect/>
          </a:stretch>
        </p:blipFill>
        <p:spPr bwMode="auto">
          <a:xfrm>
            <a:off x="5364163" y="4221163"/>
            <a:ext cx="1727200" cy="1290637"/>
          </a:xfrm>
          <a:prstGeom prst="rect">
            <a:avLst/>
          </a:prstGeom>
          <a:noFill/>
          <a:ln w="9525">
            <a:noFill/>
            <a:miter lim="800000"/>
            <a:headEnd/>
            <a:tailEnd/>
          </a:ln>
        </p:spPr>
      </p:pic>
      <p:sp>
        <p:nvSpPr>
          <p:cNvPr id="21509" name="文本框 41"/>
          <p:cNvSpPr txBox="1">
            <a:spLocks noChangeArrowheads="1"/>
          </p:cNvSpPr>
          <p:nvPr/>
        </p:nvSpPr>
        <p:spPr bwMode="auto">
          <a:xfrm>
            <a:off x="2051050" y="5661025"/>
            <a:ext cx="2000250" cy="287338"/>
          </a:xfrm>
          <a:prstGeom prst="rect">
            <a:avLst/>
          </a:prstGeom>
          <a:noFill/>
          <a:ln w="9525">
            <a:noFill/>
            <a:miter lim="800000"/>
          </a:ln>
        </p:spPr>
        <p:txBody>
          <a:bodyPr/>
          <a:lstStyle/>
          <a:p>
            <a:pPr algn="ctr"/>
            <a:r>
              <a:rPr lang="zh-CN" altLang="en-US" sz="1000" b="0">
                <a:solidFill>
                  <a:srgbClr val="000000"/>
                </a:solidFill>
                <a:latin typeface="宋体" panose="02010600030101010101" pitchFamily="2" charset="-122"/>
              </a:rPr>
              <a:t>图</a:t>
            </a:r>
            <a:r>
              <a:rPr lang="en-US" altLang="zh-CN" sz="1000" b="0">
                <a:solidFill>
                  <a:srgbClr val="000000"/>
                </a:solidFill>
                <a:latin typeface="Times New Roman" panose="02020603050405020304" pitchFamily="18" charset="0"/>
              </a:rPr>
              <a:t>5.1.3</a:t>
            </a:r>
            <a:r>
              <a:rPr lang="en-US" altLang="zh-CN" sz="1000" b="0">
                <a:solidFill>
                  <a:srgbClr val="000000"/>
                </a:solidFill>
                <a:latin typeface="宋体" panose="02010600030101010101" pitchFamily="2" charset="-122"/>
              </a:rPr>
              <a:t> </a:t>
            </a:r>
            <a:r>
              <a:rPr lang="zh-CN" altLang="en-US" sz="1000" b="0">
                <a:solidFill>
                  <a:srgbClr val="000000"/>
                </a:solidFill>
                <a:latin typeface="Times New Roman" panose="02020603050405020304" pitchFamily="18" charset="0"/>
              </a:rPr>
              <a:t>车刀所需的最大副偏角</a:t>
            </a:r>
            <a:r>
              <a:rPr lang="zh-CN" altLang="en-US" sz="900" b="0">
                <a:latin typeface="宋体-方正超大字符集" pitchFamily="65" charset="-122"/>
                <a:ea typeface="宋体-方正超大字符集" pitchFamily="65" charset="-122"/>
              </a:rPr>
              <a:t> </a:t>
            </a:r>
            <a:endParaRPr lang="zh-CN" altLang="en-US">
              <a:ea typeface="仿宋_GB2312" pitchFamily="49" charset="-122"/>
            </a:endParaRPr>
          </a:p>
        </p:txBody>
      </p:sp>
      <p:sp>
        <p:nvSpPr>
          <p:cNvPr id="21510" name="文本框 42"/>
          <p:cNvSpPr txBox="1">
            <a:spLocks noChangeArrowheads="1"/>
          </p:cNvSpPr>
          <p:nvPr/>
        </p:nvSpPr>
        <p:spPr bwMode="auto">
          <a:xfrm>
            <a:off x="5508625" y="5661025"/>
            <a:ext cx="1714500" cy="296863"/>
          </a:xfrm>
          <a:prstGeom prst="rect">
            <a:avLst/>
          </a:prstGeom>
          <a:noFill/>
          <a:ln w="9525">
            <a:noFill/>
            <a:miter lim="800000"/>
          </a:ln>
        </p:spPr>
        <p:txBody>
          <a:bodyPr/>
          <a:lstStyle/>
          <a:p>
            <a:pPr algn="ctr"/>
            <a:r>
              <a:rPr lang="zh-CN" altLang="en-US" sz="1000" b="0">
                <a:solidFill>
                  <a:srgbClr val="000000"/>
                </a:solidFill>
                <a:latin typeface="宋体" panose="02010600030101010101" pitchFamily="2" charset="-122"/>
              </a:rPr>
              <a:t>图</a:t>
            </a:r>
            <a:r>
              <a:rPr lang="en-US" altLang="zh-CN" sz="1000" b="0">
                <a:solidFill>
                  <a:srgbClr val="000000"/>
                </a:solidFill>
                <a:latin typeface="Times New Roman" panose="02020603050405020304" pitchFamily="18" charset="0"/>
              </a:rPr>
              <a:t>5.1.4</a:t>
            </a:r>
            <a:r>
              <a:rPr lang="en-US" altLang="zh-CN" sz="1000" b="0">
                <a:solidFill>
                  <a:srgbClr val="000000"/>
                </a:solidFill>
                <a:latin typeface="宋体" panose="02010600030101010101" pitchFamily="2" charset="-122"/>
              </a:rPr>
              <a:t> </a:t>
            </a:r>
            <a:r>
              <a:rPr lang="en-US" altLang="zh-CN" sz="1000" b="0">
                <a:solidFill>
                  <a:srgbClr val="000000"/>
                </a:solidFill>
                <a:latin typeface="Times New Roman" panose="02020603050405020304" pitchFamily="18" charset="0"/>
              </a:rPr>
              <a:t> </a:t>
            </a:r>
            <a:r>
              <a:rPr lang="zh-CN" altLang="en-US" sz="1000" b="0">
                <a:solidFill>
                  <a:srgbClr val="000000"/>
                </a:solidFill>
                <a:latin typeface="Times New Roman" panose="02020603050405020304" pitchFamily="18" charset="0"/>
              </a:rPr>
              <a:t>外圆尖刀形状</a:t>
            </a:r>
            <a:endParaRPr lang="zh-CN" altLang="en-US" sz="1000">
              <a:solidFill>
                <a:srgbClr val="000000"/>
              </a:solidFill>
              <a:ea typeface="仿宋_GB2312"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4"/>
          <p:cNvSpPr txBox="1">
            <a:spLocks noChangeArrowheads="1"/>
          </p:cNvSpPr>
          <p:nvPr/>
        </p:nvSpPr>
        <p:spPr bwMode="auto">
          <a:xfrm>
            <a:off x="1187450" y="692150"/>
            <a:ext cx="6985000" cy="641350"/>
          </a:xfrm>
          <a:prstGeom prst="rect">
            <a:avLst/>
          </a:prstGeom>
          <a:noFill/>
          <a:ln w="9525">
            <a:noFill/>
            <a:miter lim="800000"/>
          </a:ln>
        </p:spPr>
        <p:txBody>
          <a:bodyPr>
            <a:spAutoFit/>
          </a:bodyPr>
          <a:lstStyle/>
          <a:p>
            <a:r>
              <a:rPr lang="en-US" altLang="zh-CN" b="0">
                <a:solidFill>
                  <a:srgbClr val="000000"/>
                </a:solidFill>
              </a:rPr>
              <a:t>2</a:t>
            </a:r>
            <a:r>
              <a:rPr lang="zh-CN" altLang="en-US" b="0">
                <a:solidFill>
                  <a:srgbClr val="000000"/>
                </a:solidFill>
              </a:rPr>
              <a:t>）确定量具：选用</a:t>
            </a:r>
            <a:r>
              <a:rPr lang="en-US" altLang="zh-CN" b="0">
                <a:solidFill>
                  <a:srgbClr val="000000"/>
                </a:solidFill>
              </a:rPr>
              <a:t>0</a:t>
            </a:r>
            <a:r>
              <a:rPr lang="zh-CN" altLang="en-US" b="0">
                <a:solidFill>
                  <a:srgbClr val="000000"/>
                </a:solidFill>
              </a:rPr>
              <a:t>～</a:t>
            </a:r>
            <a:r>
              <a:rPr lang="en-US" altLang="zh-CN" b="0">
                <a:solidFill>
                  <a:srgbClr val="000000"/>
                </a:solidFill>
              </a:rPr>
              <a:t>125mm</a:t>
            </a:r>
            <a:r>
              <a:rPr lang="zh-CN" altLang="en-US" b="0">
                <a:solidFill>
                  <a:srgbClr val="000000"/>
                </a:solidFill>
              </a:rPr>
              <a:t>游标卡尺，</a:t>
            </a:r>
            <a:r>
              <a:rPr lang="en-US" altLang="zh-CN" b="0">
                <a:solidFill>
                  <a:srgbClr val="000000"/>
                </a:solidFill>
              </a:rPr>
              <a:t>25</a:t>
            </a:r>
            <a:r>
              <a:rPr lang="zh-CN" altLang="en-US" b="0">
                <a:solidFill>
                  <a:srgbClr val="000000"/>
                </a:solidFill>
              </a:rPr>
              <a:t>～</a:t>
            </a:r>
            <a:r>
              <a:rPr lang="en-US" altLang="zh-CN" b="0">
                <a:solidFill>
                  <a:srgbClr val="000000"/>
                </a:solidFill>
              </a:rPr>
              <a:t>50mm</a:t>
            </a:r>
            <a:r>
              <a:rPr lang="zh-CN" altLang="en-US" b="0">
                <a:solidFill>
                  <a:srgbClr val="000000"/>
                </a:solidFill>
              </a:rPr>
              <a:t>千分尺。</a:t>
            </a:r>
            <a:endParaRPr lang="zh-CN" altLang="en-US" b="0">
              <a:solidFill>
                <a:srgbClr val="000000"/>
              </a:solidFill>
            </a:endParaRPr>
          </a:p>
          <a:p>
            <a:r>
              <a:rPr lang="en-US" altLang="zh-CN" b="0">
                <a:solidFill>
                  <a:srgbClr val="000000"/>
                </a:solidFill>
              </a:rPr>
              <a:t>3</a:t>
            </a:r>
            <a:r>
              <a:rPr lang="zh-CN" altLang="en-US" b="0">
                <a:solidFill>
                  <a:srgbClr val="000000"/>
                </a:solidFill>
              </a:rPr>
              <a:t>）确定切削用量：如表</a:t>
            </a:r>
            <a:r>
              <a:rPr lang="en-US" altLang="zh-CN" b="0">
                <a:solidFill>
                  <a:srgbClr val="000000"/>
                </a:solidFill>
              </a:rPr>
              <a:t>5.1.0</a:t>
            </a:r>
            <a:r>
              <a:rPr lang="zh-CN" altLang="en-US" b="0">
                <a:solidFill>
                  <a:srgbClr val="000000"/>
                </a:solidFill>
              </a:rPr>
              <a:t>所示。</a:t>
            </a:r>
            <a:endParaRPr lang="zh-CN" altLang="en-US" b="0">
              <a:solidFill>
                <a:srgbClr val="000000"/>
              </a:solidFill>
              <a:ea typeface="仿宋_GB2312" pitchFamily="49" charset="-122"/>
            </a:endParaRPr>
          </a:p>
        </p:txBody>
      </p:sp>
      <p:graphicFrame>
        <p:nvGraphicFramePr>
          <p:cNvPr id="22561" name="Group 33"/>
          <p:cNvGraphicFramePr>
            <a:graphicFrameLocks noGrp="1"/>
          </p:cNvGraphicFramePr>
          <p:nvPr>
            <p:ph/>
          </p:nvPr>
        </p:nvGraphicFramePr>
        <p:xfrm>
          <a:off x="1619250" y="1773238"/>
          <a:ext cx="5986463" cy="1792287"/>
        </p:xfrm>
        <a:graphic>
          <a:graphicData uri="http://schemas.openxmlformats.org/drawingml/2006/table">
            <a:tbl>
              <a:tblPr/>
              <a:tblGrid>
                <a:gridCol w="1557338"/>
                <a:gridCol w="1404937"/>
                <a:gridCol w="1512888"/>
                <a:gridCol w="1511300"/>
              </a:tblGrid>
              <a:tr h="503238">
                <a:tc>
                  <a:txBody>
                    <a:bodyPr/>
                    <a:lstStyle/>
                    <a:p>
                      <a:pPr marL="0" marR="0" lvl="0" indent="0" algn="l"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endParaRPr kumimoji="0" lang="zh-CN" altLang="en-US" sz="1800" b="0" i="0" u="none" strike="noStrike" cap="none" normalizeH="0" baseline="0" smtClean="0">
                        <a:ln>
                          <a:noFill/>
                        </a:ln>
                        <a:solidFill>
                          <a:srgbClr val="000000"/>
                        </a:solidFill>
                        <a:effectLst/>
                        <a:latin typeface="仿宋_GB2312" pitchFamily="49" charset="-122"/>
                        <a:ea typeface="仿宋_GB2312"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70000"/>
                        </a:lnSpc>
                        <a:spcBef>
                          <a:spcPct val="0"/>
                        </a:spcBef>
                        <a:spcAft>
                          <a:spcPct val="0"/>
                        </a:spcAft>
                        <a:buClrTx/>
                        <a:buSzTx/>
                        <a:buFontTx/>
                        <a:buNone/>
                      </a:pPr>
                      <a:r>
                        <a:rPr kumimoji="0" lang="zh-CN" altLang="en-US" sz="18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背吃刀量</a:t>
                      </a:r>
                      <a:r>
                        <a:rPr kumimoji="0" lang="en-US" altLang="zh-CN" sz="1800" b="0" i="1"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1800" b="0" i="1" u="none" strike="noStrike" cap="none" normalizeH="0" baseline="-3000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a:t>
                      </a:r>
                      <a:endPar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342900" algn="ctr" defTabSz="914400" rtl="0" eaLnBrk="0" fontAlgn="base" latinLnBrk="0" hangingPunct="0">
                        <a:lnSpc>
                          <a:spcPct val="7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1800" b="0" i="1"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mm</a:t>
                      </a:r>
                      <a:r>
                        <a:rPr kumimoji="0" lang="en-US" altLang="zh-CN" sz="18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70000"/>
                        </a:lnSpc>
                        <a:spcBef>
                          <a:spcPct val="0"/>
                        </a:spcBef>
                        <a:spcAft>
                          <a:spcPct val="0"/>
                        </a:spcAft>
                        <a:buClrTx/>
                        <a:buSzTx/>
                        <a:buFontTx/>
                        <a:buNone/>
                      </a:pPr>
                      <a:r>
                        <a:rPr kumimoji="0" lang="zh-CN" altLang="en-US"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进给量</a:t>
                      </a:r>
                      <a:r>
                        <a:rPr kumimoji="0" lang="en-US" altLang="zh-CN" sz="1800" b="0" i="1"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t>
                      </a:r>
                      <a:endPar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342900" algn="ctr" defTabSz="914400" rtl="0" eaLnBrk="0" fontAlgn="base" latinLnBrk="0" hangingPunct="0">
                        <a:lnSpc>
                          <a:spcPct val="7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b="0" i="1"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mm</a:t>
                      </a:r>
                      <a:r>
                        <a:rPr kumimoji="0" lang="en-US" altLang="zh-CN" sz="18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1800" b="0" i="1"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min</a:t>
                      </a:r>
                      <a:r>
                        <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70000"/>
                        </a:lnSpc>
                        <a:spcBef>
                          <a:spcPct val="0"/>
                        </a:spcBef>
                        <a:spcAft>
                          <a:spcPct val="0"/>
                        </a:spcAft>
                        <a:buClrTx/>
                        <a:buSzTx/>
                        <a:buFontTx/>
                        <a:buNone/>
                      </a:pPr>
                      <a:r>
                        <a:rPr kumimoji="0" lang="zh-CN" altLang="en-US"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主轴转速</a:t>
                      </a:r>
                      <a:r>
                        <a:rPr kumimoji="0" lang="en-US" altLang="zh-CN" sz="1800" b="0" i="1"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t>
                      </a:r>
                      <a:endPar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342900" algn="ctr" defTabSz="914400" rtl="0" eaLnBrk="0" fontAlgn="base" latinLnBrk="0" hangingPunct="0">
                        <a:lnSpc>
                          <a:spcPct val="7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b="0" i="1"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a:t>
                      </a:r>
                      <a:r>
                        <a:rPr kumimoji="0" lang="en-US" altLang="zh-CN" sz="18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1800" b="0" i="1"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min</a:t>
                      </a:r>
                      <a:r>
                        <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7675">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粗加工</a:t>
                      </a:r>
                      <a:endPar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a:t>
                      </a:r>
                      <a:endPar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a:t>
                      </a:r>
                      <a:endPar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600</a:t>
                      </a:r>
                      <a:endPar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4488">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精加工</a:t>
                      </a:r>
                      <a:endPar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endParaRPr kumimoji="0" lang="zh-CN" altLang="en-US" sz="1800" b="0" i="0" u="none" strike="noStrike" cap="none" normalizeH="0" baseline="0" smtClean="0">
                        <a:ln>
                          <a:noFill/>
                        </a:ln>
                        <a:solidFill>
                          <a:srgbClr val="000000"/>
                        </a:solidFill>
                        <a:effectLst/>
                        <a:latin typeface="仿宋_GB2312" pitchFamily="49" charset="-122"/>
                        <a:ea typeface="仿宋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a:t>
                      </a:r>
                      <a:endPar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1000</a:t>
                      </a:r>
                      <a:endPar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6375">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切槽</a:t>
                      </a:r>
                      <a:endPar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20000"/>
                        </a:lnSpc>
                        <a:spcBef>
                          <a:spcPct val="20000"/>
                        </a:spcBef>
                        <a:spcAft>
                          <a:spcPct val="0"/>
                        </a:spcAft>
                        <a:buClr>
                          <a:schemeClr val="hlink"/>
                        </a:buClr>
                        <a:buSzTx/>
                        <a:buFont typeface="Wingdings" panose="05000000000000000000" pitchFamily="2" charset="2"/>
                        <a:buNone/>
                      </a:pPr>
                      <a:endParaRPr kumimoji="0" lang="zh-CN" altLang="en-US" sz="1800" b="0" i="0" u="none" strike="noStrike" cap="none" normalizeH="0" baseline="0" smtClean="0">
                        <a:ln>
                          <a:noFill/>
                        </a:ln>
                        <a:solidFill>
                          <a:srgbClr val="000000"/>
                        </a:solidFill>
                        <a:effectLst/>
                        <a:latin typeface="仿宋_GB2312" pitchFamily="49" charset="-122"/>
                        <a:ea typeface="仿宋_GB2312"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30</a:t>
                      </a:r>
                      <a:endPar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300</a:t>
                      </a:r>
                      <a:endPar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2557" name="Text Box 229"/>
          <p:cNvSpPr txBox="1">
            <a:spLocks noChangeArrowheads="1"/>
          </p:cNvSpPr>
          <p:nvPr/>
        </p:nvSpPr>
        <p:spPr bwMode="auto">
          <a:xfrm>
            <a:off x="827088" y="4005263"/>
            <a:ext cx="3311525" cy="1465262"/>
          </a:xfrm>
          <a:prstGeom prst="rect">
            <a:avLst/>
          </a:prstGeom>
          <a:noFill/>
          <a:ln w="9525">
            <a:noFill/>
            <a:miter lim="800000"/>
          </a:ln>
        </p:spPr>
        <p:txBody>
          <a:bodyPr>
            <a:spAutoFit/>
          </a:bodyPr>
          <a:lstStyle/>
          <a:p>
            <a:r>
              <a:rPr lang="en-US" altLang="zh-CN" b="0">
                <a:solidFill>
                  <a:srgbClr val="000000"/>
                </a:solidFill>
              </a:rPr>
              <a:t>5. </a:t>
            </a:r>
            <a:r>
              <a:rPr lang="zh-CN" altLang="en-US" b="0">
                <a:solidFill>
                  <a:srgbClr val="000000"/>
                </a:solidFill>
              </a:rPr>
              <a:t>椭圆参数的计算</a:t>
            </a:r>
            <a:endParaRPr lang="zh-CN" altLang="en-US" b="0">
              <a:solidFill>
                <a:srgbClr val="000000"/>
              </a:solidFill>
            </a:endParaRPr>
          </a:p>
          <a:p>
            <a:r>
              <a:rPr lang="zh-CN" altLang="en-US" b="0">
                <a:solidFill>
                  <a:srgbClr val="000000"/>
                </a:solidFill>
              </a:rPr>
              <a:t>       为方便编程，将椭圆方</a:t>
            </a:r>
            <a:endParaRPr lang="zh-CN" altLang="en-US" b="0">
              <a:solidFill>
                <a:srgbClr val="000000"/>
              </a:solidFill>
            </a:endParaRPr>
          </a:p>
          <a:p>
            <a:r>
              <a:rPr lang="zh-CN" altLang="en-US" b="0">
                <a:solidFill>
                  <a:srgbClr val="000000"/>
                </a:solidFill>
              </a:rPr>
              <a:t>程坐标系转换为工件坐标系</a:t>
            </a:r>
            <a:endParaRPr lang="zh-CN" altLang="en-US" b="0">
              <a:solidFill>
                <a:srgbClr val="000000"/>
              </a:solidFill>
            </a:endParaRPr>
          </a:p>
          <a:p>
            <a:r>
              <a:rPr lang="zh-CN" altLang="en-US" b="0">
                <a:solidFill>
                  <a:srgbClr val="000000"/>
                </a:solidFill>
              </a:rPr>
              <a:t>（工件坐标按前刀架的数控</a:t>
            </a:r>
            <a:endParaRPr lang="zh-CN" altLang="en-US" b="0">
              <a:solidFill>
                <a:srgbClr val="000000"/>
              </a:solidFill>
            </a:endParaRPr>
          </a:p>
          <a:p>
            <a:r>
              <a:rPr lang="zh-CN" altLang="en-US" b="0">
                <a:solidFill>
                  <a:srgbClr val="000000"/>
                </a:solidFill>
              </a:rPr>
              <a:t>车床考虑</a:t>
            </a:r>
            <a:r>
              <a:rPr lang="en-US" altLang="zh-CN" b="0">
                <a:solidFill>
                  <a:srgbClr val="000000"/>
                </a:solidFill>
              </a:rPr>
              <a:t>)</a:t>
            </a:r>
            <a:r>
              <a:rPr lang="zh-CN" altLang="en-US" b="0">
                <a:solidFill>
                  <a:srgbClr val="000000"/>
                </a:solidFill>
              </a:rPr>
              <a:t>，如图</a:t>
            </a:r>
            <a:r>
              <a:rPr lang="en-US" altLang="zh-CN" b="0">
                <a:solidFill>
                  <a:srgbClr val="000000"/>
                </a:solidFill>
              </a:rPr>
              <a:t>5.1.5</a:t>
            </a:r>
            <a:r>
              <a:rPr lang="zh-CN" altLang="en-US" b="0">
                <a:solidFill>
                  <a:srgbClr val="000000"/>
                </a:solidFill>
              </a:rPr>
              <a:t>所示。</a:t>
            </a:r>
            <a:endParaRPr lang="zh-CN" altLang="en-US" b="0">
              <a:solidFill>
                <a:srgbClr val="000000"/>
              </a:solidFill>
            </a:endParaRPr>
          </a:p>
        </p:txBody>
      </p:sp>
      <p:pic>
        <p:nvPicPr>
          <p:cNvPr id="22558" name="图片 154" descr="Snap0"/>
          <p:cNvPicPr>
            <a:picLocks noChangeAspect="1" noChangeArrowheads="1"/>
          </p:cNvPicPr>
          <p:nvPr/>
        </p:nvPicPr>
        <p:blipFill>
          <a:blip r:embed="rId1"/>
          <a:srcRect/>
          <a:stretch>
            <a:fillRect/>
          </a:stretch>
        </p:blipFill>
        <p:spPr bwMode="auto">
          <a:xfrm>
            <a:off x="4211638" y="3573463"/>
            <a:ext cx="3024187" cy="2347912"/>
          </a:xfrm>
          <a:prstGeom prst="rect">
            <a:avLst/>
          </a:prstGeom>
          <a:noFill/>
          <a:ln w="9525">
            <a:noFill/>
            <a:miter lim="800000"/>
            <a:headEnd/>
            <a:tailEnd/>
          </a:ln>
        </p:spPr>
      </p:pic>
      <p:sp>
        <p:nvSpPr>
          <p:cNvPr id="22559" name="矩形 4"/>
          <p:cNvSpPr>
            <a:spLocks noChangeArrowheads="1"/>
          </p:cNvSpPr>
          <p:nvPr/>
        </p:nvSpPr>
        <p:spPr bwMode="auto">
          <a:xfrm>
            <a:off x="4859338" y="5876925"/>
            <a:ext cx="1835150" cy="244475"/>
          </a:xfrm>
          <a:prstGeom prst="rect">
            <a:avLst/>
          </a:prstGeom>
          <a:noFill/>
          <a:ln w="9525">
            <a:noFill/>
            <a:miter lim="800000"/>
          </a:ln>
        </p:spPr>
        <p:txBody>
          <a:bodyPr>
            <a:spAutoFit/>
          </a:bodyPr>
          <a:lstStyle/>
          <a:p>
            <a:r>
              <a:rPr lang="zh-CN" altLang="en-US" sz="1000" b="0">
                <a:solidFill>
                  <a:srgbClr val="000000"/>
                </a:solidFill>
                <a:latin typeface="宋体" panose="02010600030101010101" pitchFamily="2" charset="-122"/>
              </a:rPr>
              <a:t>图</a:t>
            </a:r>
            <a:r>
              <a:rPr lang="en-US" altLang="zh-CN" sz="1000" b="0">
                <a:solidFill>
                  <a:srgbClr val="000000"/>
                </a:solidFill>
                <a:latin typeface="宋体" panose="02010600030101010101" pitchFamily="2" charset="-122"/>
              </a:rPr>
              <a:t>5.1.5  </a:t>
            </a:r>
            <a:r>
              <a:rPr lang="zh-CN" altLang="en-US" sz="1000" b="0">
                <a:solidFill>
                  <a:srgbClr val="000000"/>
                </a:solidFill>
                <a:latin typeface="宋体" panose="02010600030101010101" pitchFamily="2" charset="-122"/>
              </a:rPr>
              <a:t>椭圆参数的计算</a:t>
            </a:r>
            <a:endParaRPr lang="zh-CN" altLang="en-US" sz="1000" b="0">
              <a:solidFill>
                <a:srgbClr val="000000"/>
              </a:solidFill>
              <a:latin typeface="宋体" panose="02010600030101010101" pitchFamily="2" charset="-122"/>
            </a:endParaRPr>
          </a:p>
        </p:txBody>
      </p:sp>
      <p:sp>
        <p:nvSpPr>
          <p:cNvPr id="22560" name="Text Box 34"/>
          <p:cNvSpPr txBox="1">
            <a:spLocks noChangeArrowheads="1"/>
          </p:cNvSpPr>
          <p:nvPr/>
        </p:nvSpPr>
        <p:spPr bwMode="auto">
          <a:xfrm>
            <a:off x="1619250" y="1412875"/>
            <a:ext cx="5903913" cy="274638"/>
          </a:xfrm>
          <a:prstGeom prst="rect">
            <a:avLst/>
          </a:prstGeom>
          <a:noFill/>
          <a:ln w="9525">
            <a:noFill/>
            <a:miter lim="800000"/>
          </a:ln>
        </p:spPr>
        <p:txBody>
          <a:bodyPr>
            <a:spAutoFit/>
          </a:bodyPr>
          <a:lstStyle/>
          <a:p>
            <a:pPr>
              <a:spcBef>
                <a:spcPct val="50000"/>
              </a:spcBef>
            </a:pPr>
            <a:r>
              <a:rPr lang="zh-CN" altLang="en-US" sz="1200" b="0">
                <a:solidFill>
                  <a:srgbClr val="000000"/>
                </a:solidFill>
                <a:latin typeface="宋体" panose="02010600030101010101" pitchFamily="2" charset="-122"/>
              </a:rPr>
              <a:t>表</a:t>
            </a:r>
            <a:r>
              <a:rPr lang="en-US" altLang="zh-CN" sz="1200" b="0">
                <a:solidFill>
                  <a:srgbClr val="000000"/>
                </a:solidFill>
                <a:latin typeface="宋体" panose="02010600030101010101" pitchFamily="2" charset="-122"/>
              </a:rPr>
              <a:t>5.1.0                       </a:t>
            </a:r>
            <a:r>
              <a:rPr lang="zh-CN" altLang="en-US" sz="1200" b="0">
                <a:solidFill>
                  <a:srgbClr val="000000"/>
                </a:solidFill>
                <a:latin typeface="宋体" panose="02010600030101010101" pitchFamily="2" charset="-122"/>
              </a:rPr>
              <a:t>椭圆切削用量参考表</a:t>
            </a:r>
            <a:endParaRPr lang="en-US" altLang="zh-CN" sz="1200" b="0">
              <a:solidFill>
                <a:srgbClr val="000000"/>
              </a:solidFill>
              <a:latin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41" name="Text Box 6"/>
          <p:cNvSpPr txBox="1">
            <a:spLocks noChangeArrowheads="1"/>
          </p:cNvSpPr>
          <p:nvPr/>
        </p:nvSpPr>
        <p:spPr bwMode="auto">
          <a:xfrm>
            <a:off x="755650" y="2852738"/>
            <a:ext cx="7991475" cy="3113087"/>
          </a:xfrm>
          <a:prstGeom prst="rect">
            <a:avLst/>
          </a:prstGeom>
          <a:noFill/>
          <a:ln w="9525">
            <a:noFill/>
            <a:miter lim="800000"/>
          </a:ln>
        </p:spPr>
        <p:txBody>
          <a:bodyPr>
            <a:spAutoFit/>
          </a:bodyPr>
          <a:lstStyle/>
          <a:p>
            <a:r>
              <a:rPr lang="en-US" altLang="zh-CN" b="0">
                <a:solidFill>
                  <a:srgbClr val="000000"/>
                </a:solidFill>
                <a:ea typeface="仿宋_GB2312" pitchFamily="49" charset="-122"/>
              </a:rPr>
              <a:t>        </a:t>
            </a:r>
            <a:r>
              <a:rPr lang="en-US" altLang="zh-CN" b="0">
                <a:solidFill>
                  <a:srgbClr val="000000"/>
                </a:solidFill>
              </a:rPr>
              <a:t>1</a:t>
            </a:r>
            <a:r>
              <a:rPr lang="zh-CN" altLang="en-US" b="0">
                <a:solidFill>
                  <a:srgbClr val="000000"/>
                </a:solidFill>
              </a:rPr>
              <a:t>）计算参数</a:t>
            </a:r>
            <a:r>
              <a:rPr lang="en-US" altLang="zh-CN" b="0">
                <a:solidFill>
                  <a:srgbClr val="000000"/>
                </a:solidFill>
              </a:rPr>
              <a:t>t</a:t>
            </a:r>
            <a:r>
              <a:rPr lang="zh-CN" altLang="en-US" b="0">
                <a:solidFill>
                  <a:srgbClr val="000000"/>
                </a:solidFill>
              </a:rPr>
              <a:t>的终止角度</a:t>
            </a:r>
            <a:r>
              <a:rPr lang="en-US" altLang="zh-CN" b="0">
                <a:solidFill>
                  <a:srgbClr val="000000"/>
                </a:solidFill>
              </a:rPr>
              <a:t>tv</a:t>
            </a:r>
            <a:endParaRPr lang="en-US" altLang="zh-CN" b="0">
              <a:solidFill>
                <a:srgbClr val="000000"/>
              </a:solidFill>
            </a:endParaRPr>
          </a:p>
          <a:p>
            <a:r>
              <a:rPr lang="zh-CN" altLang="en-US" b="0">
                <a:solidFill>
                  <a:srgbClr val="000000"/>
                </a:solidFill>
              </a:rPr>
              <a:t>       根据椭圆短半轴</a:t>
            </a:r>
            <a:r>
              <a:rPr lang="en-US" altLang="zh-CN" b="0">
                <a:solidFill>
                  <a:srgbClr val="000000"/>
                </a:solidFill>
              </a:rPr>
              <a:t>16</a:t>
            </a:r>
            <a:r>
              <a:rPr lang="zh-CN" altLang="en-US" b="0">
                <a:solidFill>
                  <a:srgbClr val="000000"/>
                </a:solidFill>
              </a:rPr>
              <a:t>、长半轴</a:t>
            </a:r>
            <a:r>
              <a:rPr lang="en-US" altLang="zh-CN" b="0">
                <a:solidFill>
                  <a:srgbClr val="000000"/>
                </a:solidFill>
              </a:rPr>
              <a:t>30</a:t>
            </a:r>
            <a:r>
              <a:rPr lang="zh-CN" altLang="en-US" b="0">
                <a:solidFill>
                  <a:srgbClr val="000000"/>
                </a:solidFill>
              </a:rPr>
              <a:t>和截圆直径</a:t>
            </a:r>
            <a:r>
              <a:rPr lang="en-US" altLang="zh-CN" b="0">
                <a:solidFill>
                  <a:srgbClr val="000000"/>
                </a:solidFill>
              </a:rPr>
              <a:t>Φ16</a:t>
            </a:r>
            <a:r>
              <a:rPr lang="zh-CN" altLang="en-US" b="0">
                <a:solidFill>
                  <a:srgbClr val="000000"/>
                </a:solidFill>
              </a:rPr>
              <a:t>，通过几何作图，可找出</a:t>
            </a:r>
            <a:endParaRPr lang="zh-CN" altLang="en-US" b="0">
              <a:solidFill>
                <a:srgbClr val="000000"/>
              </a:solidFill>
            </a:endParaRPr>
          </a:p>
          <a:p>
            <a:r>
              <a:rPr lang="zh-CN" altLang="en-US" b="0">
                <a:solidFill>
                  <a:srgbClr val="000000"/>
                </a:solidFill>
              </a:rPr>
              <a:t>终止角</a:t>
            </a:r>
            <a:r>
              <a:rPr lang="en-US" altLang="zh-CN" b="0">
                <a:solidFill>
                  <a:srgbClr val="000000"/>
                </a:solidFill>
              </a:rPr>
              <a:t>tv</a:t>
            </a:r>
            <a:r>
              <a:rPr lang="zh-CN" altLang="en-US" b="0">
                <a:solidFill>
                  <a:srgbClr val="000000"/>
                </a:solidFill>
              </a:rPr>
              <a:t>的位置（见图</a:t>
            </a:r>
            <a:r>
              <a:rPr lang="en-US" altLang="zh-CN" b="0">
                <a:solidFill>
                  <a:srgbClr val="000000"/>
                </a:solidFill>
              </a:rPr>
              <a:t>5.1.5</a:t>
            </a:r>
            <a:r>
              <a:rPr lang="zh-CN" altLang="en-US" b="0">
                <a:solidFill>
                  <a:srgbClr val="000000"/>
                </a:solidFill>
              </a:rPr>
              <a:t>所示） 。由三角函数关系求得</a:t>
            </a:r>
            <a:r>
              <a:rPr lang="en-US" altLang="zh-CN" b="0">
                <a:solidFill>
                  <a:srgbClr val="000000"/>
                </a:solidFill>
              </a:rPr>
              <a:t>t</a:t>
            </a:r>
            <a:r>
              <a:rPr lang="zh-CN" altLang="en-US" b="0">
                <a:solidFill>
                  <a:srgbClr val="000000"/>
                </a:solidFill>
              </a:rPr>
              <a:t>的终止角度为：</a:t>
            </a:r>
            <a:endParaRPr lang="zh-CN" altLang="en-US" b="0">
              <a:solidFill>
                <a:srgbClr val="000000"/>
              </a:solidFill>
            </a:endParaRPr>
          </a:p>
          <a:p>
            <a:r>
              <a:rPr lang="en-US" altLang="zh-CN" b="0">
                <a:solidFill>
                  <a:srgbClr val="000000"/>
                </a:solidFill>
              </a:rPr>
              <a:t>      tv = </a:t>
            </a:r>
            <a:r>
              <a:rPr lang="de-DE" altLang="zh-CN" b="0">
                <a:solidFill>
                  <a:srgbClr val="000000"/>
                </a:solidFill>
              </a:rPr>
              <a:t>π</a:t>
            </a:r>
            <a:r>
              <a:rPr lang="zh-CN" altLang="de-DE" b="0">
                <a:solidFill>
                  <a:srgbClr val="000000"/>
                </a:solidFill>
              </a:rPr>
              <a:t>－</a:t>
            </a:r>
            <a:r>
              <a:rPr lang="zh-CN" altLang="en-US" b="0">
                <a:solidFill>
                  <a:srgbClr val="000000"/>
                </a:solidFill>
              </a:rPr>
              <a:t>∠</a:t>
            </a:r>
            <a:r>
              <a:rPr lang="en-US" altLang="zh-CN" b="0">
                <a:solidFill>
                  <a:srgbClr val="000000"/>
                </a:solidFill>
              </a:rPr>
              <a:t>NOC = </a:t>
            </a:r>
            <a:r>
              <a:rPr lang="de-DE" altLang="zh-CN" b="0">
                <a:solidFill>
                  <a:srgbClr val="000000"/>
                </a:solidFill>
              </a:rPr>
              <a:t>π</a:t>
            </a:r>
            <a:r>
              <a:rPr lang="zh-CN" altLang="de-DE" b="0">
                <a:solidFill>
                  <a:srgbClr val="000000"/>
                </a:solidFill>
              </a:rPr>
              <a:t>－</a:t>
            </a:r>
            <a:r>
              <a:rPr lang="zh-CN" altLang="en-US" b="0">
                <a:solidFill>
                  <a:srgbClr val="000000"/>
                </a:solidFill>
              </a:rPr>
              <a:t> </a:t>
            </a:r>
            <a:r>
              <a:rPr lang="en-US" altLang="zh-CN" b="0">
                <a:solidFill>
                  <a:srgbClr val="000000"/>
                </a:solidFill>
              </a:rPr>
              <a:t>Arc sin(8/16</a:t>
            </a:r>
            <a:r>
              <a:rPr lang="zh-CN" altLang="en-US" b="0">
                <a:solidFill>
                  <a:srgbClr val="000000"/>
                </a:solidFill>
              </a:rPr>
              <a:t>） </a:t>
            </a:r>
            <a:r>
              <a:rPr lang="en-US" altLang="zh-CN" b="0">
                <a:solidFill>
                  <a:srgbClr val="000000"/>
                </a:solidFill>
              </a:rPr>
              <a:t>= 150°      </a:t>
            </a:r>
            <a:endParaRPr lang="en-US" altLang="zh-CN" b="0">
              <a:solidFill>
                <a:srgbClr val="000000"/>
              </a:solidFill>
            </a:endParaRPr>
          </a:p>
          <a:p>
            <a:r>
              <a:rPr lang="zh-CN" altLang="en-US" b="0">
                <a:solidFill>
                  <a:srgbClr val="000000"/>
                </a:solidFill>
              </a:rPr>
              <a:t>      由此可见，</a:t>
            </a:r>
            <a:r>
              <a:rPr lang="en-US" altLang="zh-CN" b="0">
                <a:solidFill>
                  <a:srgbClr val="000000"/>
                </a:solidFill>
              </a:rPr>
              <a:t>t</a:t>
            </a:r>
            <a:r>
              <a:rPr lang="zh-CN" altLang="en-US" b="0">
                <a:solidFill>
                  <a:srgbClr val="000000"/>
                </a:solidFill>
              </a:rPr>
              <a:t>的取值范围： </a:t>
            </a:r>
            <a:r>
              <a:rPr lang="en-US" altLang="zh-CN" b="0">
                <a:solidFill>
                  <a:srgbClr val="000000"/>
                </a:solidFill>
              </a:rPr>
              <a:t>0° ≤ t ≤ 150°  </a:t>
            </a:r>
            <a:endParaRPr lang="en-US" altLang="zh-CN" b="0">
              <a:solidFill>
                <a:srgbClr val="000000"/>
              </a:solidFill>
            </a:endParaRPr>
          </a:p>
          <a:p>
            <a:r>
              <a:rPr lang="en-US" altLang="zh-CN" b="0">
                <a:solidFill>
                  <a:srgbClr val="000000"/>
                </a:solidFill>
              </a:rPr>
              <a:t>      2</a:t>
            </a:r>
            <a:r>
              <a:rPr lang="zh-CN" altLang="en-US" b="0">
                <a:solidFill>
                  <a:srgbClr val="000000"/>
                </a:solidFill>
              </a:rPr>
              <a:t>）计算椭圆与</a:t>
            </a:r>
            <a:r>
              <a:rPr lang="en-US" altLang="zh-CN" b="0">
                <a:solidFill>
                  <a:srgbClr val="000000"/>
                </a:solidFill>
              </a:rPr>
              <a:t>Φ16</a:t>
            </a:r>
            <a:r>
              <a:rPr lang="zh-CN" altLang="en-US" b="0">
                <a:solidFill>
                  <a:srgbClr val="000000"/>
                </a:solidFill>
              </a:rPr>
              <a:t>截交面至椭圆中心横截面的距离即</a:t>
            </a:r>
            <a:r>
              <a:rPr lang="en-US" altLang="zh-CN" b="0">
                <a:solidFill>
                  <a:srgbClr val="000000"/>
                </a:solidFill>
              </a:rPr>
              <a:t>OB</a:t>
            </a:r>
            <a:r>
              <a:rPr lang="zh-CN" altLang="en-US" b="0">
                <a:solidFill>
                  <a:srgbClr val="000000"/>
                </a:solidFill>
              </a:rPr>
              <a:t>长度 </a:t>
            </a:r>
            <a:endParaRPr lang="zh-CN" altLang="en-US" b="0">
              <a:solidFill>
                <a:srgbClr val="000000"/>
              </a:solidFill>
            </a:endParaRPr>
          </a:p>
          <a:p>
            <a:r>
              <a:rPr lang="zh-CN" altLang="en-US" b="0">
                <a:solidFill>
                  <a:srgbClr val="000000"/>
                </a:solidFill>
              </a:rPr>
              <a:t>      根据图中的几何关系，得：</a:t>
            </a:r>
            <a:endParaRPr lang="zh-CN" altLang="en-US" b="0">
              <a:solidFill>
                <a:srgbClr val="000000"/>
              </a:solidFill>
            </a:endParaRPr>
          </a:p>
          <a:p>
            <a:r>
              <a:rPr lang="en-US" altLang="zh-CN" b="0">
                <a:solidFill>
                  <a:srgbClr val="000000"/>
                </a:solidFill>
              </a:rPr>
              <a:t>      OB = OM cos(∠MOB</a:t>
            </a:r>
            <a:r>
              <a:rPr lang="zh-CN" altLang="en-US" b="0">
                <a:solidFill>
                  <a:srgbClr val="000000"/>
                </a:solidFill>
              </a:rPr>
              <a:t>） </a:t>
            </a:r>
            <a:r>
              <a:rPr lang="en-US" altLang="zh-CN" b="0">
                <a:solidFill>
                  <a:srgbClr val="000000"/>
                </a:solidFill>
              </a:rPr>
              <a:t>= 30 cos(π</a:t>
            </a:r>
            <a:r>
              <a:rPr lang="zh-CN" altLang="en-US" b="0">
                <a:solidFill>
                  <a:srgbClr val="000000"/>
                </a:solidFill>
              </a:rPr>
              <a:t>－</a:t>
            </a:r>
            <a:r>
              <a:rPr lang="en-US" altLang="zh-CN" b="0">
                <a:solidFill>
                  <a:srgbClr val="000000"/>
                </a:solidFill>
              </a:rPr>
              <a:t>150°</a:t>
            </a:r>
            <a:r>
              <a:rPr lang="zh-CN" altLang="en-US" b="0">
                <a:solidFill>
                  <a:srgbClr val="000000"/>
                </a:solidFill>
              </a:rPr>
              <a:t>）</a:t>
            </a:r>
            <a:r>
              <a:rPr lang="en-US" altLang="zh-CN" b="0">
                <a:solidFill>
                  <a:srgbClr val="000000"/>
                </a:solidFill>
              </a:rPr>
              <a:t>= 25.98 mm</a:t>
            </a:r>
            <a:endParaRPr lang="en-US" altLang="zh-CN" b="0">
              <a:solidFill>
                <a:srgbClr val="000000"/>
              </a:solidFill>
            </a:endParaRPr>
          </a:p>
          <a:p>
            <a:r>
              <a:rPr lang="zh-CN" altLang="en-US" b="0">
                <a:solidFill>
                  <a:srgbClr val="000000"/>
                </a:solidFill>
              </a:rPr>
              <a:t>      编制椭圆宏程序时，以参数</a:t>
            </a:r>
            <a:r>
              <a:rPr lang="en-US" altLang="zh-CN" b="0">
                <a:solidFill>
                  <a:srgbClr val="000000"/>
                </a:solidFill>
              </a:rPr>
              <a:t>t</a:t>
            </a:r>
            <a:r>
              <a:rPr lang="zh-CN" altLang="en-US" b="0">
                <a:solidFill>
                  <a:srgbClr val="000000"/>
                </a:solidFill>
              </a:rPr>
              <a:t>作为自变量，设定增量</a:t>
            </a:r>
            <a:r>
              <a:rPr lang="en-US" altLang="zh-CN" b="0">
                <a:solidFill>
                  <a:srgbClr val="000000"/>
                </a:solidFill>
              </a:rPr>
              <a:t>Δt</a:t>
            </a:r>
            <a:r>
              <a:rPr lang="zh-CN" altLang="en-US" b="0">
                <a:solidFill>
                  <a:srgbClr val="000000"/>
                </a:solidFill>
              </a:rPr>
              <a:t>，粗车时由</a:t>
            </a:r>
            <a:r>
              <a:rPr lang="en-US" altLang="zh-CN" b="0">
                <a:solidFill>
                  <a:srgbClr val="000000"/>
                </a:solidFill>
              </a:rPr>
              <a:t>150°→</a:t>
            </a:r>
            <a:r>
              <a:rPr lang="zh-CN" altLang="en-US" b="0">
                <a:solidFill>
                  <a:srgbClr val="000000"/>
                </a:solidFill>
              </a:rPr>
              <a:t> </a:t>
            </a:r>
            <a:r>
              <a:rPr lang="en-US" altLang="zh-CN" b="0">
                <a:solidFill>
                  <a:srgbClr val="000000"/>
                </a:solidFill>
              </a:rPr>
              <a:t>90°→0°</a:t>
            </a:r>
            <a:r>
              <a:rPr lang="zh-CN" altLang="en-US" b="0">
                <a:solidFill>
                  <a:srgbClr val="000000"/>
                </a:solidFill>
              </a:rPr>
              <a:t>每次递减</a:t>
            </a:r>
            <a:r>
              <a:rPr lang="en-US" altLang="zh-CN" b="0">
                <a:solidFill>
                  <a:srgbClr val="000000"/>
                </a:solidFill>
              </a:rPr>
              <a:t>3°</a:t>
            </a:r>
            <a:r>
              <a:rPr lang="zh-CN" altLang="en-US" b="0">
                <a:solidFill>
                  <a:srgbClr val="000000"/>
                </a:solidFill>
              </a:rPr>
              <a:t>～</a:t>
            </a:r>
            <a:r>
              <a:rPr lang="en-US" altLang="zh-CN" b="0">
                <a:solidFill>
                  <a:srgbClr val="000000"/>
                </a:solidFill>
              </a:rPr>
              <a:t>5°</a:t>
            </a:r>
            <a:r>
              <a:rPr lang="zh-CN" altLang="en-US" b="0">
                <a:solidFill>
                  <a:srgbClr val="000000"/>
                </a:solidFill>
              </a:rPr>
              <a:t>、精车时由</a:t>
            </a:r>
            <a:r>
              <a:rPr lang="en-US" altLang="zh-CN" b="0">
                <a:solidFill>
                  <a:srgbClr val="000000"/>
                </a:solidFill>
              </a:rPr>
              <a:t>0°→150°</a:t>
            </a:r>
            <a:r>
              <a:rPr lang="zh-CN" altLang="en-US" b="0">
                <a:solidFill>
                  <a:srgbClr val="000000"/>
                </a:solidFill>
              </a:rPr>
              <a:t>每次递增</a:t>
            </a:r>
            <a:r>
              <a:rPr lang="en-US" altLang="zh-CN" b="0">
                <a:solidFill>
                  <a:srgbClr val="000000"/>
                </a:solidFill>
              </a:rPr>
              <a:t>1°</a:t>
            </a:r>
            <a:r>
              <a:rPr lang="zh-CN" altLang="en-US" b="0">
                <a:solidFill>
                  <a:srgbClr val="000000"/>
                </a:solidFill>
              </a:rPr>
              <a:t>，由参数方程⑵可求得相应的</a:t>
            </a:r>
            <a:r>
              <a:rPr lang="en-US" altLang="zh-CN" b="0">
                <a:solidFill>
                  <a:srgbClr val="000000"/>
                </a:solidFill>
              </a:rPr>
              <a:t>X</a:t>
            </a:r>
            <a:r>
              <a:rPr lang="zh-CN" altLang="en-US" b="0">
                <a:solidFill>
                  <a:srgbClr val="000000"/>
                </a:solidFill>
              </a:rPr>
              <a:t>、</a:t>
            </a:r>
            <a:r>
              <a:rPr lang="en-US" altLang="zh-CN" b="0">
                <a:solidFill>
                  <a:srgbClr val="000000"/>
                </a:solidFill>
              </a:rPr>
              <a:t>Z</a:t>
            </a:r>
            <a:r>
              <a:rPr lang="zh-CN" altLang="en-US" b="0">
                <a:solidFill>
                  <a:srgbClr val="000000"/>
                </a:solidFill>
              </a:rPr>
              <a:t>坐标。</a:t>
            </a:r>
            <a:endParaRPr lang="zh-CN" altLang="en-US" b="0">
              <a:solidFill>
                <a:srgbClr val="000000"/>
              </a:solidFill>
            </a:endParaRPr>
          </a:p>
        </p:txBody>
      </p:sp>
      <p:sp>
        <p:nvSpPr>
          <p:cNvPr id="158742" name="Text Box 7"/>
          <p:cNvSpPr txBox="1">
            <a:spLocks noChangeArrowheads="1"/>
          </p:cNvSpPr>
          <p:nvPr/>
        </p:nvSpPr>
        <p:spPr bwMode="auto">
          <a:xfrm>
            <a:off x="900113" y="765175"/>
            <a:ext cx="7488237" cy="2014538"/>
          </a:xfrm>
          <a:prstGeom prst="rect">
            <a:avLst/>
          </a:prstGeom>
          <a:noFill/>
          <a:ln w="9525">
            <a:noFill/>
            <a:miter lim="800000"/>
          </a:ln>
        </p:spPr>
        <p:txBody>
          <a:bodyPr>
            <a:spAutoFit/>
          </a:bodyPr>
          <a:lstStyle/>
          <a:p>
            <a:r>
              <a:rPr lang="zh-CN" altLang="en-US" b="0">
                <a:solidFill>
                  <a:srgbClr val="000000"/>
                </a:solidFill>
                <a:latin typeface="仿宋_GB2312" pitchFamily="49" charset="-122"/>
              </a:rPr>
              <a:t>建立椭圆参数方程：</a:t>
            </a:r>
            <a:endParaRPr lang="zh-CN" altLang="en-US" b="0">
              <a:solidFill>
                <a:srgbClr val="000000"/>
              </a:solidFill>
              <a:latin typeface="仿宋_GB2312" pitchFamily="49" charset="-122"/>
            </a:endParaRPr>
          </a:p>
          <a:p>
            <a:r>
              <a:rPr lang="zh-CN" altLang="en-US" b="0">
                <a:solidFill>
                  <a:srgbClr val="000000"/>
                </a:solidFill>
                <a:latin typeface="仿宋_GB2312" pitchFamily="49" charset="-122"/>
              </a:rPr>
              <a:t>    根据椭圆参数方程公式：                    ⑴</a:t>
            </a:r>
            <a:endParaRPr lang="zh-CN" altLang="en-US" b="0">
              <a:solidFill>
                <a:srgbClr val="000000"/>
              </a:solidFill>
              <a:latin typeface="仿宋_GB2312" pitchFamily="49" charset="-122"/>
            </a:endParaRPr>
          </a:p>
          <a:p>
            <a:endParaRPr lang="zh-CN" altLang="en-US" b="0">
              <a:solidFill>
                <a:srgbClr val="000000"/>
              </a:solidFill>
              <a:latin typeface="仿宋_GB2312" pitchFamily="49" charset="-122"/>
            </a:endParaRPr>
          </a:p>
          <a:p>
            <a:r>
              <a:rPr lang="zh-CN" altLang="en-US" b="0">
                <a:solidFill>
                  <a:srgbClr val="000000"/>
                </a:solidFill>
                <a:latin typeface="仿宋_GB2312" pitchFamily="49" charset="-122"/>
              </a:rPr>
              <a:t>    </a:t>
            </a:r>
            <a:r>
              <a:rPr lang="zh-CN" altLang="en-US" b="0">
                <a:solidFill>
                  <a:srgbClr val="000000"/>
                </a:solidFill>
              </a:rPr>
              <a:t>将短半轴</a:t>
            </a:r>
            <a:r>
              <a:rPr lang="en-US" altLang="zh-CN" b="0">
                <a:solidFill>
                  <a:srgbClr val="000000"/>
                </a:solidFill>
              </a:rPr>
              <a:t>a</a:t>
            </a:r>
            <a:r>
              <a:rPr lang="zh-CN" altLang="en-US" b="0">
                <a:solidFill>
                  <a:srgbClr val="000000"/>
                </a:solidFill>
              </a:rPr>
              <a:t>＝</a:t>
            </a:r>
            <a:r>
              <a:rPr lang="en-US" altLang="zh-CN" b="0">
                <a:solidFill>
                  <a:srgbClr val="000000"/>
                </a:solidFill>
              </a:rPr>
              <a:t>16</a:t>
            </a:r>
            <a:r>
              <a:rPr lang="zh-CN" altLang="en-US" b="0">
                <a:solidFill>
                  <a:srgbClr val="000000"/>
                </a:solidFill>
              </a:rPr>
              <a:t>，长半轴</a:t>
            </a:r>
            <a:r>
              <a:rPr lang="en-US" altLang="zh-CN" b="0">
                <a:solidFill>
                  <a:srgbClr val="000000"/>
                </a:solidFill>
              </a:rPr>
              <a:t>b</a:t>
            </a:r>
            <a:r>
              <a:rPr lang="zh-CN" altLang="en-US" b="0">
                <a:solidFill>
                  <a:srgbClr val="000000"/>
                </a:solidFill>
              </a:rPr>
              <a:t>＝</a:t>
            </a:r>
            <a:r>
              <a:rPr lang="en-US" altLang="zh-CN" b="0">
                <a:solidFill>
                  <a:srgbClr val="000000"/>
                </a:solidFill>
              </a:rPr>
              <a:t>30</a:t>
            </a:r>
            <a:r>
              <a:rPr lang="zh-CN" altLang="en-US" b="0">
                <a:solidFill>
                  <a:srgbClr val="000000"/>
                </a:solidFill>
              </a:rPr>
              <a:t>代入公式⑴，并考虑</a:t>
            </a:r>
            <a:r>
              <a:rPr lang="en-US" altLang="zh-CN" b="0">
                <a:solidFill>
                  <a:srgbClr val="000000"/>
                </a:solidFill>
              </a:rPr>
              <a:t>X</a:t>
            </a:r>
            <a:r>
              <a:rPr lang="zh-CN" altLang="en-US" b="0">
                <a:solidFill>
                  <a:srgbClr val="000000"/>
                </a:solidFill>
              </a:rPr>
              <a:t>轴坐标向右平移</a:t>
            </a:r>
            <a:r>
              <a:rPr lang="en-US" altLang="zh-CN" b="0">
                <a:solidFill>
                  <a:srgbClr val="000000"/>
                </a:solidFill>
              </a:rPr>
              <a:t>30 </a:t>
            </a:r>
            <a:r>
              <a:rPr lang="zh-CN" altLang="en-US" b="0">
                <a:solidFill>
                  <a:srgbClr val="000000"/>
                </a:solidFill>
              </a:rPr>
              <a:t>，得到转换坐标系后的参数方程为：</a:t>
            </a:r>
            <a:endParaRPr lang="zh-CN" altLang="en-US" b="0">
              <a:solidFill>
                <a:srgbClr val="000000"/>
              </a:solidFill>
            </a:endParaRPr>
          </a:p>
          <a:p>
            <a:r>
              <a:rPr lang="zh-CN" altLang="en-US" b="0">
                <a:solidFill>
                  <a:srgbClr val="000000"/>
                </a:solidFill>
                <a:latin typeface="仿宋_GB2312" pitchFamily="49" charset="-122"/>
              </a:rPr>
              <a:t> </a:t>
            </a:r>
            <a:endParaRPr lang="zh-CN" altLang="en-US" b="0">
              <a:solidFill>
                <a:srgbClr val="000000"/>
              </a:solidFill>
              <a:latin typeface="仿宋_GB2312" pitchFamily="49" charset="-122"/>
            </a:endParaRPr>
          </a:p>
          <a:p>
            <a:r>
              <a:rPr lang="zh-CN" altLang="en-US" b="0">
                <a:solidFill>
                  <a:srgbClr val="000000"/>
                </a:solidFill>
                <a:latin typeface="仿宋_GB2312" pitchFamily="49" charset="-122"/>
              </a:rPr>
              <a:t>                                         ⑵ </a:t>
            </a:r>
            <a:endParaRPr lang="zh-CN" altLang="en-US" b="0">
              <a:solidFill>
                <a:srgbClr val="000000"/>
              </a:solidFill>
              <a:latin typeface="仿宋_GB2312" pitchFamily="49" charset="-122"/>
            </a:endParaRPr>
          </a:p>
        </p:txBody>
      </p:sp>
      <p:graphicFrame>
        <p:nvGraphicFramePr>
          <p:cNvPr id="158733" name="对象 21"/>
          <p:cNvGraphicFramePr>
            <a:graphicFrameLocks noChangeAspect="1"/>
          </p:cNvGraphicFramePr>
          <p:nvPr/>
        </p:nvGraphicFramePr>
        <p:xfrm>
          <a:off x="4356100" y="981075"/>
          <a:ext cx="936625" cy="503238"/>
        </p:xfrm>
        <a:graphic>
          <a:graphicData uri="http://schemas.openxmlformats.org/presentationml/2006/ole">
            <mc:AlternateContent xmlns:mc="http://schemas.openxmlformats.org/markup-compatibility/2006">
              <mc:Choice xmlns:v="urn:schemas-microsoft-com:vml" Requires="v">
                <p:oleObj spid="_x0000_s1025" name="公式" r:id="rId1" imgW="20116800" imgH="10363200" progId="Equation.3">
                  <p:embed/>
                </p:oleObj>
              </mc:Choice>
              <mc:Fallback>
                <p:oleObj name="公式" r:id="rId1" imgW="20116800" imgH="10363200" progId="Equation.3">
                  <p:embed/>
                  <p:pic>
                    <p:nvPicPr>
                      <p:cNvPr id="0" name="对象 21"/>
                      <p:cNvPicPr>
                        <a:picLocks noChangeAspect="1"/>
                      </p:cNvPicPr>
                      <p:nvPr/>
                    </p:nvPicPr>
                    <p:blipFill>
                      <a:blip r:embed="rId2"/>
                      <a:stretch>
                        <a:fillRect/>
                      </a:stretch>
                    </p:blipFill>
                    <p:spPr>
                      <a:xfrm>
                        <a:off x="4356100" y="981075"/>
                        <a:ext cx="936625" cy="503238"/>
                      </a:xfrm>
                      <a:prstGeom prst="rect">
                        <a:avLst/>
                      </a:prstGeom>
                      <a:noFill/>
                      <a:ln w="9525">
                        <a:noFill/>
                      </a:ln>
                    </p:spPr>
                  </p:pic>
                </p:oleObj>
              </mc:Fallback>
            </mc:AlternateContent>
          </a:graphicData>
        </a:graphic>
      </p:graphicFrame>
      <p:sp>
        <p:nvSpPr>
          <p:cNvPr id="158743" name="自选图形 22"/>
          <p:cNvSpPr/>
          <p:nvPr/>
        </p:nvSpPr>
        <p:spPr bwMode="auto">
          <a:xfrm flipH="1">
            <a:off x="5364163" y="1052513"/>
            <a:ext cx="73025" cy="346075"/>
          </a:xfrm>
          <a:prstGeom prst="leftBrace">
            <a:avLst>
              <a:gd name="adj1" fmla="val 39493"/>
              <a:gd name="adj2" fmla="val 55042"/>
            </a:avLst>
          </a:prstGeom>
          <a:noFill/>
          <a:ln w="9525">
            <a:solidFill>
              <a:srgbClr val="000000"/>
            </a:solidFill>
            <a:round/>
          </a:ln>
        </p:spPr>
        <p:txBody>
          <a:bodyPr/>
          <a:lstStyle/>
          <a:p>
            <a:endParaRPr lang="zh-CN" altLang="en-US">
              <a:ea typeface="仿宋_GB2312" pitchFamily="49" charset="-122"/>
            </a:endParaRPr>
          </a:p>
        </p:txBody>
      </p:sp>
      <p:grpSp>
        <p:nvGrpSpPr>
          <p:cNvPr id="158744" name="Group 17"/>
          <p:cNvGrpSpPr/>
          <p:nvPr/>
        </p:nvGrpSpPr>
        <p:grpSpPr bwMode="auto">
          <a:xfrm>
            <a:off x="4356100" y="981075"/>
            <a:ext cx="1081088" cy="503238"/>
            <a:chOff x="2744" y="618"/>
            <a:chExt cx="681" cy="317"/>
          </a:xfrm>
        </p:grpSpPr>
        <p:graphicFrame>
          <p:nvGraphicFramePr>
            <p:cNvPr id="158735" name="Object 15"/>
            <p:cNvGraphicFramePr>
              <a:graphicFrameLocks noChangeAspect="1"/>
            </p:cNvGraphicFramePr>
            <p:nvPr/>
          </p:nvGraphicFramePr>
          <p:xfrm>
            <a:off x="2744" y="618"/>
            <a:ext cx="590" cy="317"/>
          </p:xfrm>
          <a:graphic>
            <a:graphicData uri="http://schemas.openxmlformats.org/presentationml/2006/ole">
              <mc:AlternateContent xmlns:mc="http://schemas.openxmlformats.org/markup-compatibility/2006">
                <mc:Choice xmlns:v="urn:schemas-microsoft-com:vml" Requires="v">
                  <p:oleObj spid="_x0000_s1026" name="公式" r:id="rId3" imgW="20116800" imgH="10363200" progId="Equation.3">
                    <p:embed/>
                  </p:oleObj>
                </mc:Choice>
                <mc:Fallback>
                  <p:oleObj name="公式" r:id="rId3" imgW="20116800" imgH="10363200" progId="Equation.3">
                    <p:embed/>
                    <p:pic>
                      <p:nvPicPr>
                        <p:cNvPr id="0" name="图片 1025"/>
                        <p:cNvPicPr>
                          <a:picLocks noChangeAspect="1"/>
                        </p:cNvPicPr>
                        <p:nvPr/>
                      </p:nvPicPr>
                      <p:blipFill>
                        <a:blip r:embed="rId2"/>
                        <a:stretch>
                          <a:fillRect/>
                        </a:stretch>
                      </p:blipFill>
                      <p:spPr>
                        <a:xfrm>
                          <a:off x="2744" y="618"/>
                          <a:ext cx="590" cy="317"/>
                        </a:xfrm>
                        <a:prstGeom prst="rect">
                          <a:avLst/>
                        </a:prstGeom>
                        <a:noFill/>
                        <a:ln w="9525">
                          <a:noFill/>
                        </a:ln>
                      </p:spPr>
                    </p:pic>
                  </p:oleObj>
                </mc:Fallback>
              </mc:AlternateContent>
            </a:graphicData>
          </a:graphic>
        </p:graphicFrame>
        <p:sp>
          <p:nvSpPr>
            <p:cNvPr id="158747" name="自选图形 22"/>
            <p:cNvSpPr/>
            <p:nvPr/>
          </p:nvSpPr>
          <p:spPr bwMode="auto">
            <a:xfrm flipH="1">
              <a:off x="3379" y="663"/>
              <a:ext cx="46" cy="218"/>
            </a:xfrm>
            <a:prstGeom prst="leftBrace">
              <a:avLst>
                <a:gd name="adj1" fmla="val 39493"/>
                <a:gd name="adj2" fmla="val 55042"/>
              </a:avLst>
            </a:prstGeom>
            <a:noFill/>
            <a:ln w="9525">
              <a:solidFill>
                <a:srgbClr val="000000"/>
              </a:solidFill>
              <a:round/>
            </a:ln>
          </p:spPr>
          <p:txBody>
            <a:bodyPr/>
            <a:lstStyle/>
            <a:p>
              <a:endParaRPr lang="zh-CN" altLang="en-US">
                <a:ea typeface="仿宋_GB2312" pitchFamily="49" charset="-122"/>
              </a:endParaRPr>
            </a:p>
          </p:txBody>
        </p:sp>
      </p:grpSp>
      <p:grpSp>
        <p:nvGrpSpPr>
          <p:cNvPr id="158745" name="Group 22"/>
          <p:cNvGrpSpPr/>
          <p:nvPr/>
        </p:nvGrpSpPr>
        <p:grpSpPr bwMode="auto">
          <a:xfrm>
            <a:off x="2484438" y="2349500"/>
            <a:ext cx="2130425" cy="504825"/>
            <a:chOff x="1791" y="1434"/>
            <a:chExt cx="1342" cy="318"/>
          </a:xfrm>
        </p:grpSpPr>
        <p:graphicFrame>
          <p:nvGraphicFramePr>
            <p:cNvPr id="158740" name="对象 155"/>
            <p:cNvGraphicFramePr>
              <a:graphicFrameLocks noChangeAspect="1"/>
            </p:cNvGraphicFramePr>
            <p:nvPr/>
          </p:nvGraphicFramePr>
          <p:xfrm>
            <a:off x="1791" y="1434"/>
            <a:ext cx="1179" cy="318"/>
          </p:xfrm>
          <a:graphic>
            <a:graphicData uri="http://schemas.openxmlformats.org/presentationml/2006/ole">
              <mc:AlternateContent xmlns:mc="http://schemas.openxmlformats.org/markup-compatibility/2006">
                <mc:Choice xmlns:v="urn:schemas-microsoft-com:vml" Requires="v">
                  <p:oleObj spid="_x0000_s1027" name="公式" r:id="rId4" imgW="35356800" imgH="10972800" progId="Equation.3">
                    <p:embed/>
                  </p:oleObj>
                </mc:Choice>
                <mc:Fallback>
                  <p:oleObj name="公式" r:id="rId4" imgW="35356800" imgH="10972800" progId="Equation.3">
                    <p:embed/>
                    <p:pic>
                      <p:nvPicPr>
                        <p:cNvPr id="0" name="对象 155"/>
                        <p:cNvPicPr>
                          <a:picLocks noChangeAspect="1"/>
                        </p:cNvPicPr>
                        <p:nvPr/>
                      </p:nvPicPr>
                      <p:blipFill>
                        <a:blip r:embed="rId5"/>
                        <a:stretch>
                          <a:fillRect/>
                        </a:stretch>
                      </p:blipFill>
                      <p:spPr>
                        <a:xfrm>
                          <a:off x="1791" y="1434"/>
                          <a:ext cx="1179" cy="318"/>
                        </a:xfrm>
                        <a:prstGeom prst="rect">
                          <a:avLst/>
                        </a:prstGeom>
                        <a:noFill/>
                        <a:ln w="9525">
                          <a:noFill/>
                        </a:ln>
                      </p:spPr>
                    </p:pic>
                  </p:oleObj>
                </mc:Fallback>
              </mc:AlternateContent>
            </a:graphicData>
          </a:graphic>
        </p:graphicFrame>
        <p:sp>
          <p:nvSpPr>
            <p:cNvPr id="158746" name="自选图形 27"/>
            <p:cNvSpPr/>
            <p:nvPr/>
          </p:nvSpPr>
          <p:spPr bwMode="auto">
            <a:xfrm flipH="1">
              <a:off x="3061" y="1480"/>
              <a:ext cx="72" cy="250"/>
            </a:xfrm>
            <a:prstGeom prst="leftBrace">
              <a:avLst>
                <a:gd name="adj1" fmla="val 28935"/>
                <a:gd name="adj2" fmla="val 50000"/>
              </a:avLst>
            </a:prstGeom>
            <a:noFill/>
            <a:ln w="9525">
              <a:solidFill>
                <a:srgbClr val="000000"/>
              </a:solidFill>
              <a:round/>
            </a:ln>
          </p:spPr>
          <p:txBody>
            <a:bodyPr/>
            <a:lstStyle/>
            <a:p>
              <a:endParaRPr lang="zh-CN" altLang="en-US">
                <a:ea typeface="仿宋_GB2312" pitchFamily="49"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4"/>
          <p:cNvSpPr>
            <a:spLocks noChangeArrowheads="1"/>
          </p:cNvSpPr>
          <p:nvPr/>
        </p:nvSpPr>
        <p:spPr bwMode="auto">
          <a:xfrm>
            <a:off x="827088" y="765175"/>
            <a:ext cx="1104900" cy="366713"/>
          </a:xfrm>
          <a:prstGeom prst="rect">
            <a:avLst/>
          </a:prstGeom>
          <a:noFill/>
          <a:ln w="9525">
            <a:noFill/>
            <a:miter lim="800000"/>
          </a:ln>
        </p:spPr>
        <p:txBody>
          <a:bodyPr wrap="none" anchor="ctr">
            <a:spAutoFit/>
          </a:bodyPr>
          <a:lstStyle/>
          <a:p>
            <a:pPr eaLnBrk="0" hangingPunct="0"/>
            <a:r>
              <a:rPr lang="en-US" altLang="zh-CN">
                <a:solidFill>
                  <a:srgbClr val="000000"/>
                </a:solidFill>
                <a:ea typeface="仿宋_GB2312" pitchFamily="49" charset="-122"/>
              </a:rPr>
              <a:t>【</a:t>
            </a:r>
            <a:r>
              <a:rPr lang="zh-CN" altLang="en-US">
                <a:solidFill>
                  <a:srgbClr val="000000"/>
                </a:solidFill>
                <a:ea typeface="仿宋_GB2312" pitchFamily="49" charset="-122"/>
              </a:rPr>
              <a:t>决策</a:t>
            </a:r>
            <a:r>
              <a:rPr lang="en-US" altLang="zh-CN">
                <a:solidFill>
                  <a:srgbClr val="000000"/>
                </a:solidFill>
                <a:ea typeface="仿宋_GB2312" pitchFamily="49" charset="-122"/>
              </a:rPr>
              <a:t>】</a:t>
            </a:r>
            <a:endParaRPr lang="en-US" altLang="zh-CN">
              <a:solidFill>
                <a:srgbClr val="000000"/>
              </a:solidFill>
              <a:ea typeface="仿宋_GB2312" pitchFamily="49" charset="-122"/>
            </a:endParaRPr>
          </a:p>
        </p:txBody>
      </p:sp>
      <p:sp>
        <p:nvSpPr>
          <p:cNvPr id="159746" name="Text Box 494"/>
          <p:cNvSpPr txBox="1">
            <a:spLocks noChangeArrowheads="1"/>
          </p:cNvSpPr>
          <p:nvPr/>
        </p:nvSpPr>
        <p:spPr bwMode="auto">
          <a:xfrm>
            <a:off x="900113" y="1268413"/>
            <a:ext cx="7272337" cy="366712"/>
          </a:xfrm>
          <a:prstGeom prst="rect">
            <a:avLst/>
          </a:prstGeom>
          <a:noFill/>
          <a:ln w="9525">
            <a:noFill/>
            <a:miter lim="800000"/>
          </a:ln>
        </p:spPr>
        <p:txBody>
          <a:bodyPr>
            <a:spAutoFit/>
          </a:bodyPr>
          <a:lstStyle/>
          <a:p>
            <a:pPr>
              <a:spcBef>
                <a:spcPct val="50000"/>
              </a:spcBef>
            </a:pPr>
            <a:endParaRPr lang="zh-CN" altLang="en-US">
              <a:ea typeface="仿宋_GB2312" pitchFamily="49" charset="-122"/>
            </a:endParaRPr>
          </a:p>
        </p:txBody>
      </p:sp>
      <p:sp>
        <p:nvSpPr>
          <p:cNvPr id="159747" name="Rectangle 495"/>
          <p:cNvSpPr>
            <a:spLocks noChangeArrowheads="1"/>
          </p:cNvSpPr>
          <p:nvPr/>
        </p:nvSpPr>
        <p:spPr bwMode="auto">
          <a:xfrm>
            <a:off x="684213" y="1125538"/>
            <a:ext cx="7127875" cy="366712"/>
          </a:xfrm>
          <a:prstGeom prst="rect">
            <a:avLst/>
          </a:prstGeom>
          <a:noFill/>
          <a:ln w="9525">
            <a:noFill/>
            <a:miter lim="800000"/>
          </a:ln>
        </p:spPr>
        <p:txBody>
          <a:bodyPr anchor="ctr">
            <a:spAutoFit/>
          </a:bodyPr>
          <a:lstStyle/>
          <a:p>
            <a:pPr indent="224155"/>
            <a:r>
              <a:rPr lang="en-US" altLang="zh-CN">
                <a:solidFill>
                  <a:srgbClr val="000000"/>
                </a:solidFill>
              </a:rPr>
              <a:t>1.</a:t>
            </a:r>
            <a:r>
              <a:rPr lang="zh-CN" altLang="en-US">
                <a:solidFill>
                  <a:srgbClr val="000000"/>
                </a:solidFill>
              </a:rPr>
              <a:t>工艺过程卡编制</a:t>
            </a:r>
            <a:endParaRPr lang="zh-CN" altLang="en-US">
              <a:solidFill>
                <a:srgbClr val="000000"/>
              </a:solidFill>
            </a:endParaRPr>
          </a:p>
        </p:txBody>
      </p:sp>
      <p:pic>
        <p:nvPicPr>
          <p:cNvPr id="159748" name="Picture 999" descr="Snap5"/>
          <p:cNvPicPr>
            <a:picLocks noChangeAspect="1" noChangeArrowheads="1"/>
          </p:cNvPicPr>
          <p:nvPr/>
        </p:nvPicPr>
        <p:blipFill>
          <a:blip r:embed="rId1"/>
          <a:srcRect/>
          <a:stretch>
            <a:fillRect/>
          </a:stretch>
        </p:blipFill>
        <p:spPr bwMode="auto">
          <a:xfrm>
            <a:off x="1187450" y="1773238"/>
            <a:ext cx="7056438" cy="38639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4"/>
          <p:cNvSpPr>
            <a:spLocks noChangeArrowheads="1"/>
          </p:cNvSpPr>
          <p:nvPr/>
        </p:nvSpPr>
        <p:spPr bwMode="auto">
          <a:xfrm>
            <a:off x="539750" y="692150"/>
            <a:ext cx="1582738" cy="366713"/>
          </a:xfrm>
          <a:prstGeom prst="rect">
            <a:avLst/>
          </a:prstGeom>
          <a:noFill/>
          <a:ln w="9525">
            <a:noFill/>
            <a:miter lim="800000"/>
          </a:ln>
        </p:spPr>
        <p:txBody>
          <a:bodyPr anchor="ctr">
            <a:spAutoFit/>
          </a:bodyPr>
          <a:lstStyle/>
          <a:p>
            <a:pPr indent="224155"/>
            <a:r>
              <a:rPr lang="en-US" altLang="zh-CN">
                <a:solidFill>
                  <a:srgbClr val="000000"/>
                </a:solidFill>
              </a:rPr>
              <a:t>2.</a:t>
            </a:r>
            <a:r>
              <a:rPr lang="zh-CN" altLang="en-US">
                <a:solidFill>
                  <a:srgbClr val="000000"/>
                </a:solidFill>
              </a:rPr>
              <a:t>工序卡</a:t>
            </a:r>
            <a:endParaRPr lang="zh-CN" altLang="en-US">
              <a:solidFill>
                <a:srgbClr val="000000"/>
              </a:solidFill>
            </a:endParaRPr>
          </a:p>
        </p:txBody>
      </p:sp>
      <p:pic>
        <p:nvPicPr>
          <p:cNvPr id="160770" name="Picture 5" descr="Snap6"/>
          <p:cNvPicPr>
            <a:picLocks noChangeAspect="1" noChangeArrowheads="1"/>
          </p:cNvPicPr>
          <p:nvPr/>
        </p:nvPicPr>
        <p:blipFill>
          <a:blip r:embed="rId1"/>
          <a:srcRect/>
          <a:stretch>
            <a:fillRect/>
          </a:stretch>
        </p:blipFill>
        <p:spPr bwMode="auto">
          <a:xfrm>
            <a:off x="1130300" y="1004888"/>
            <a:ext cx="6884988" cy="484822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4"/>
          <p:cNvSpPr>
            <a:spLocks noChangeArrowheads="1"/>
          </p:cNvSpPr>
          <p:nvPr/>
        </p:nvSpPr>
        <p:spPr bwMode="auto">
          <a:xfrm>
            <a:off x="684213" y="692150"/>
            <a:ext cx="1162050" cy="366713"/>
          </a:xfrm>
          <a:prstGeom prst="rect">
            <a:avLst/>
          </a:prstGeom>
          <a:noFill/>
          <a:ln w="9525">
            <a:noFill/>
            <a:miter lim="800000"/>
          </a:ln>
        </p:spPr>
        <p:txBody>
          <a:bodyPr wrap="none" anchor="ctr">
            <a:spAutoFit/>
          </a:bodyPr>
          <a:lstStyle/>
          <a:p>
            <a:pPr eaLnBrk="0" hangingPunct="0"/>
            <a:r>
              <a:rPr lang="en-US" altLang="zh-CN">
                <a:solidFill>
                  <a:srgbClr val="000000"/>
                </a:solidFill>
                <a:ea typeface="仿宋_GB2312" pitchFamily="49" charset="-122"/>
              </a:rPr>
              <a:t>【</a:t>
            </a:r>
            <a:r>
              <a:rPr lang="zh-CN" altLang="en-US">
                <a:solidFill>
                  <a:srgbClr val="000000"/>
                </a:solidFill>
                <a:ea typeface="仿宋_GB2312" pitchFamily="49" charset="-122"/>
              </a:rPr>
              <a:t>实施</a:t>
            </a:r>
            <a:r>
              <a:rPr lang="en-US" altLang="zh-CN">
                <a:solidFill>
                  <a:srgbClr val="000000"/>
                </a:solidFill>
                <a:ea typeface="仿宋_GB2312" pitchFamily="49" charset="-122"/>
              </a:rPr>
              <a:t>】 </a:t>
            </a:r>
            <a:endParaRPr lang="en-US" altLang="zh-CN">
              <a:solidFill>
                <a:srgbClr val="000000"/>
              </a:solidFill>
              <a:ea typeface="仿宋_GB2312" pitchFamily="49" charset="-122"/>
            </a:endParaRPr>
          </a:p>
        </p:txBody>
      </p:sp>
      <p:sp>
        <p:nvSpPr>
          <p:cNvPr id="161794" name="Text Box 5"/>
          <p:cNvSpPr txBox="1">
            <a:spLocks noChangeArrowheads="1"/>
          </p:cNvSpPr>
          <p:nvPr/>
        </p:nvSpPr>
        <p:spPr bwMode="auto">
          <a:xfrm>
            <a:off x="900113" y="1052513"/>
            <a:ext cx="6913562" cy="915987"/>
          </a:xfrm>
          <a:prstGeom prst="rect">
            <a:avLst/>
          </a:prstGeom>
          <a:noFill/>
          <a:ln w="9525">
            <a:noFill/>
            <a:miter lim="800000"/>
          </a:ln>
        </p:spPr>
        <p:txBody>
          <a:bodyPr>
            <a:spAutoFit/>
          </a:bodyPr>
          <a:lstStyle/>
          <a:p>
            <a:r>
              <a:rPr lang="en-US" altLang="zh-CN">
                <a:solidFill>
                  <a:srgbClr val="000000"/>
                </a:solidFill>
              </a:rPr>
              <a:t>1.</a:t>
            </a:r>
            <a:r>
              <a:rPr lang="zh-CN" altLang="en-US">
                <a:solidFill>
                  <a:srgbClr val="000000"/>
                </a:solidFill>
              </a:rPr>
              <a:t>实施步骤</a:t>
            </a:r>
            <a:endParaRPr lang="zh-CN" altLang="en-US">
              <a:solidFill>
                <a:srgbClr val="000000"/>
              </a:solidFill>
            </a:endParaRPr>
          </a:p>
          <a:p>
            <a:r>
              <a:rPr lang="en-US" altLang="zh-CN" b="0">
                <a:solidFill>
                  <a:srgbClr val="000000"/>
                </a:solidFill>
              </a:rPr>
              <a:t>1</a:t>
            </a:r>
            <a:r>
              <a:rPr lang="zh-CN" altLang="en-US" b="0">
                <a:solidFill>
                  <a:srgbClr val="000000"/>
                </a:solidFill>
              </a:rPr>
              <a:t>）程序编制并录入</a:t>
            </a:r>
            <a:endParaRPr lang="zh-CN" altLang="en-US" b="0">
              <a:solidFill>
                <a:srgbClr val="000000"/>
              </a:solidFill>
            </a:endParaRPr>
          </a:p>
          <a:p>
            <a:r>
              <a:rPr lang="zh-CN" altLang="en-US" b="0">
                <a:solidFill>
                  <a:srgbClr val="000000"/>
                </a:solidFill>
              </a:rPr>
              <a:t>椭圆球的参考程序见表</a:t>
            </a:r>
            <a:r>
              <a:rPr lang="en-US" altLang="zh-CN" b="0">
                <a:solidFill>
                  <a:srgbClr val="000000"/>
                </a:solidFill>
              </a:rPr>
              <a:t>5.1.3</a:t>
            </a:r>
            <a:r>
              <a:rPr lang="zh-CN" altLang="en-US" b="0">
                <a:solidFill>
                  <a:srgbClr val="000000"/>
                </a:solidFill>
              </a:rPr>
              <a:t>。</a:t>
            </a:r>
            <a:endParaRPr lang="zh-CN" altLang="en-US" b="0">
              <a:solidFill>
                <a:srgbClr val="000000"/>
              </a:solidFill>
            </a:endParaRPr>
          </a:p>
        </p:txBody>
      </p:sp>
      <p:pic>
        <p:nvPicPr>
          <p:cNvPr id="161795" name="Picture 7" descr="Snap10"/>
          <p:cNvPicPr>
            <a:picLocks noChangeAspect="1" noChangeArrowheads="1"/>
          </p:cNvPicPr>
          <p:nvPr/>
        </p:nvPicPr>
        <p:blipFill>
          <a:blip r:embed="rId1"/>
          <a:srcRect/>
          <a:stretch>
            <a:fillRect/>
          </a:stretch>
        </p:blipFill>
        <p:spPr bwMode="auto">
          <a:xfrm>
            <a:off x="1116013" y="1989138"/>
            <a:ext cx="6983412" cy="403225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100TGp_biz_diagram_v2">
  <a:themeElements>
    <a:clrScheme name="100TGp_biz_diagram_v2 1">
      <a:dk1>
        <a:srgbClr val="29698D"/>
      </a:dk1>
      <a:lt1>
        <a:srgbClr val="FFFFFF"/>
      </a:lt1>
      <a:dk2>
        <a:srgbClr val="000000"/>
      </a:dk2>
      <a:lt2>
        <a:srgbClr val="D6E1E2"/>
      </a:lt2>
      <a:accent1>
        <a:srgbClr val="0099CC"/>
      </a:accent1>
      <a:accent2>
        <a:srgbClr val="FF9933"/>
      </a:accent2>
      <a:accent3>
        <a:srgbClr val="FFFFFF"/>
      </a:accent3>
      <a:accent4>
        <a:srgbClr val="215978"/>
      </a:accent4>
      <a:accent5>
        <a:srgbClr val="AACAE2"/>
      </a:accent5>
      <a:accent6>
        <a:srgbClr val="E78A2D"/>
      </a:accent6>
      <a:hlink>
        <a:srgbClr val="33CCCC"/>
      </a:hlink>
      <a:folHlink>
        <a:srgbClr val="83A6A7"/>
      </a:folHlink>
    </a:clrScheme>
    <a:fontScheme name="100TGp_biz_diagram_v2">
      <a:majorFont>
        <a:latin typeface="黑体"/>
        <a:ea typeface="黑体"/>
        <a:cs typeface=""/>
      </a:majorFont>
      <a:minorFont>
        <a:latin typeface="仿宋_GB2312"/>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00TGp_biz_diagram_v2 1">
        <a:dk1>
          <a:srgbClr val="29698D"/>
        </a:dk1>
        <a:lt1>
          <a:srgbClr val="FFFFFF"/>
        </a:lt1>
        <a:dk2>
          <a:srgbClr val="000000"/>
        </a:dk2>
        <a:lt2>
          <a:srgbClr val="D6E1E2"/>
        </a:lt2>
        <a:accent1>
          <a:srgbClr val="0099CC"/>
        </a:accent1>
        <a:accent2>
          <a:srgbClr val="FF9933"/>
        </a:accent2>
        <a:accent3>
          <a:srgbClr val="FFFFFF"/>
        </a:accent3>
        <a:accent4>
          <a:srgbClr val="215978"/>
        </a:accent4>
        <a:accent5>
          <a:srgbClr val="AACAE2"/>
        </a:accent5>
        <a:accent6>
          <a:srgbClr val="E78A2D"/>
        </a:accent6>
        <a:hlink>
          <a:srgbClr val="33CCCC"/>
        </a:hlink>
        <a:folHlink>
          <a:srgbClr val="83A6A7"/>
        </a:folHlink>
      </a:clrScheme>
      <a:clrMap bg1="lt1" tx1="dk1" bg2="lt2" tx2="dk2" accent1="accent1" accent2="accent2" accent3="accent3" accent4="accent4" accent5="accent5" accent6="accent6" hlink="hlink" folHlink="folHlink"/>
    </a:extraClrScheme>
    <a:extraClrScheme>
      <a:clrScheme name="100TGp_biz_diagram_v2 2">
        <a:dk1>
          <a:srgbClr val="592C0D"/>
        </a:dk1>
        <a:lt1>
          <a:srgbClr val="FFFFFF"/>
        </a:lt1>
        <a:dk2>
          <a:srgbClr val="000000"/>
        </a:dk2>
        <a:lt2>
          <a:srgbClr val="C0C0C0"/>
        </a:lt2>
        <a:accent1>
          <a:srgbClr val="5B9569"/>
        </a:accent1>
        <a:accent2>
          <a:srgbClr val="5D8FC1"/>
        </a:accent2>
        <a:accent3>
          <a:srgbClr val="FFFFFF"/>
        </a:accent3>
        <a:accent4>
          <a:srgbClr val="4B2409"/>
        </a:accent4>
        <a:accent5>
          <a:srgbClr val="B5C8B9"/>
        </a:accent5>
        <a:accent6>
          <a:srgbClr val="5381AF"/>
        </a:accent6>
        <a:hlink>
          <a:srgbClr val="C5C059"/>
        </a:hlink>
        <a:folHlink>
          <a:srgbClr val="999C90"/>
        </a:folHlink>
      </a:clrScheme>
      <a:clrMap bg1="lt1" tx1="dk1" bg2="lt2" tx2="dk2" accent1="accent1" accent2="accent2" accent3="accent3" accent4="accent4" accent5="accent5" accent6="accent6" hlink="hlink" folHlink="folHlink"/>
    </a:extraClrScheme>
    <a:extraClrScheme>
      <a:clrScheme name="100TGp_biz_diagram_v2 3">
        <a:dk1>
          <a:srgbClr val="1D528D"/>
        </a:dk1>
        <a:lt1>
          <a:srgbClr val="FFFFFF"/>
        </a:lt1>
        <a:dk2>
          <a:srgbClr val="000000"/>
        </a:dk2>
        <a:lt2>
          <a:srgbClr val="DDDDDD"/>
        </a:lt2>
        <a:accent1>
          <a:srgbClr val="2F85F7"/>
        </a:accent1>
        <a:accent2>
          <a:srgbClr val="FF9900"/>
        </a:accent2>
        <a:accent3>
          <a:srgbClr val="FFFFFF"/>
        </a:accent3>
        <a:accent4>
          <a:srgbClr val="174578"/>
        </a:accent4>
        <a:accent5>
          <a:srgbClr val="ADC2FA"/>
        </a:accent5>
        <a:accent6>
          <a:srgbClr val="E78A00"/>
        </a:accent6>
        <a:hlink>
          <a:srgbClr val="5AD9F2"/>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100TGp_biz_diagram_v2</Template>
  <TotalTime>0</TotalTime>
  <Words>2820</Words>
  <Application>WPS 演示</Application>
  <PresentationFormat>全屏显示(4:3)</PresentationFormat>
  <Paragraphs>158</Paragraphs>
  <Slides>17</Slides>
  <Notes>0</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5</vt:i4>
      </vt:variant>
      <vt:variant>
        <vt:lpstr>幻灯片标题</vt:lpstr>
      </vt:variant>
      <vt:variant>
        <vt:i4>17</vt:i4>
      </vt:variant>
    </vt:vector>
  </HeadingPairs>
  <TitlesOfParts>
    <vt:vector size="38" baseType="lpstr">
      <vt:lpstr>Arial</vt:lpstr>
      <vt:lpstr>宋体</vt:lpstr>
      <vt:lpstr>Wingdings</vt:lpstr>
      <vt:lpstr>黑体</vt:lpstr>
      <vt:lpstr>仿宋_GB2312</vt:lpstr>
      <vt:lpstr>仿宋</vt:lpstr>
      <vt:lpstr>Verdana</vt:lpstr>
      <vt:lpstr>仿宋_GB2312</vt:lpstr>
      <vt:lpstr>楷体_GB2312</vt:lpstr>
      <vt:lpstr>新宋体</vt:lpstr>
      <vt:lpstr>Times New Roman</vt:lpstr>
      <vt:lpstr>宋体-方正超大字符集</vt:lpstr>
      <vt:lpstr>楷体_GB2312</vt:lpstr>
      <vt:lpstr>微软雅黑</vt:lpstr>
      <vt:lpstr>Arial Unicode MS</vt:lpstr>
      <vt:lpstr>100TGp_biz_diagram_v2</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由于a、b是半轴长度，为常量，通常图纸是给定的，那么只剩下X、Z 是未知量了。只要设好自变量Z值，代入椭圆解析方程就可求出因变量X。根据方程，如果从Z=0开始，每次Z增加一个定值ΔZ，就能对应的求出一个 X值来（或者按参数方程从ｔ=0°开始，每次ｔ增加一个Δt度数，便能求出 X、Z值）。根据求出的无数个X、Z坐标点，再让刀具按G01走刀车削，椭圆的轮廓就会加工出来。 </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数控车削编程基础</dc:title>
  <dc:creator>sunxy</dc:creator>
  <cp:lastModifiedBy>Administrator</cp:lastModifiedBy>
  <cp:revision>633</cp:revision>
  <dcterms:created xsi:type="dcterms:W3CDTF">2007-12-06T03:37:00Z</dcterms:created>
  <dcterms:modified xsi:type="dcterms:W3CDTF">2021-10-26T02:51:55Z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EAE430C950C34544B75F273184846A1E</vt:lpwstr>
  </property>
  <property fmtid="{D5CDD505-2E9C-101B-9397-08002B2CF9AE}" pid="3" name="KSOProductBuildVer">
    <vt:lpwstr>2052-11.1.0.11045</vt:lpwstr>
  </property>
</Properties>
</file>