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1" r:id="rId2"/>
    <p:sldId id="296" r:id="rId3"/>
    <p:sldId id="295" r:id="rId4"/>
    <p:sldId id="299" r:id="rId5"/>
    <p:sldId id="300" r:id="rId6"/>
    <p:sldId id="298" r:id="rId7"/>
    <p:sldId id="301" r:id="rId8"/>
    <p:sldId id="297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237124"/>
            <a:ext cx="417646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一、物流管理信息系统的概念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二、</a:t>
            </a:r>
            <a:r>
              <a:rPr lang="en-US" altLang="zh-CN" sz="2000" dirty="0" err="1">
                <a:latin typeface="黑体" panose="02010609060101010101" pitchFamily="49" charset="-122"/>
                <a:ea typeface="黑体" panose="02010609060101010101" pitchFamily="49" charset="-122"/>
              </a:rPr>
              <a:t>物流管理信息系统的基本功能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三、</a:t>
            </a:r>
            <a:r>
              <a:rPr lang="en-US" altLang="zh-CN" sz="2000" dirty="0" err="1">
                <a:latin typeface="黑体" panose="02010609060101010101" pitchFamily="49" charset="-122"/>
                <a:ea typeface="黑体" panose="02010609060101010101" pitchFamily="49" charset="-122"/>
              </a:rPr>
              <a:t>物流管理信息系统的特点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四、物流管理信息系统的构成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五、常见物流信息管理软件的功能</a:t>
            </a: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与业务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物流管理信息系统概念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52158" y="940321"/>
            <a:ext cx="4392488" cy="29997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    </a:t>
            </a:r>
            <a:r>
              <a:rPr dirty="0">
                <a:latin typeface="+mn-ea"/>
              </a:rPr>
              <a:t>1.物流管理信息系统的概念</a:t>
            </a:r>
          </a:p>
          <a:p>
            <a:pPr>
              <a:lnSpc>
                <a:spcPct val="150000"/>
              </a:lnSpc>
            </a:pPr>
            <a:r>
              <a:rPr dirty="0">
                <a:latin typeface="+mn-ea"/>
              </a:rPr>
              <a:t>物流管理信息系统 （logistics management information system）由计算机软硬件、网络通信设备及其它办公设备组成的，在物流作业、管理、决策方面对相关信息进行收集、存储、处理、输出和维护的人机交互系统。 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45" y="1275606"/>
            <a:ext cx="402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物流管理信息系统的功能</a:t>
            </a:r>
            <a:endParaRPr lang="zh-CN" altLang="zh-CN" sz="2400" dirty="0"/>
          </a:p>
        </p:txBody>
      </p:sp>
      <p:pic>
        <p:nvPicPr>
          <p:cNvPr id="28" name="图片 2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8040" y="1419225"/>
            <a:ext cx="7799070" cy="2341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127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物流管理信息系统的特点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188085" y="864235"/>
            <a:ext cx="5289550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一</a:t>
            </a:r>
            <a:r>
              <a:rPr altLang="zh-CN" sz="2400" dirty="0"/>
              <a:t>）服务性</a:t>
            </a:r>
          </a:p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二</a:t>
            </a:r>
            <a:r>
              <a:rPr altLang="zh-CN" sz="2400" dirty="0"/>
              <a:t>）集成化</a:t>
            </a:r>
          </a:p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三</a:t>
            </a:r>
            <a:r>
              <a:rPr altLang="zh-CN" sz="2400" dirty="0"/>
              <a:t>）适应性</a:t>
            </a:r>
          </a:p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四</a:t>
            </a:r>
            <a:r>
              <a:rPr altLang="zh-CN" sz="2400" dirty="0"/>
              <a:t>）网络化</a:t>
            </a:r>
          </a:p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五</a:t>
            </a:r>
            <a:r>
              <a:rPr altLang="zh-CN" sz="2400" dirty="0"/>
              <a:t>）智能化</a:t>
            </a:r>
          </a:p>
          <a:p>
            <a:pPr>
              <a:lnSpc>
                <a:spcPct val="150000"/>
              </a:lnSpc>
            </a:pPr>
            <a:r>
              <a:rPr altLang="zh-CN" sz="2400" dirty="0"/>
              <a:t>（</a:t>
            </a:r>
            <a:r>
              <a:rPr lang="zh-CN" sz="2400" dirty="0"/>
              <a:t>六</a:t>
            </a:r>
            <a:r>
              <a:rPr altLang="zh-CN" sz="2400" dirty="0"/>
              <a:t>）综合化</a:t>
            </a:r>
          </a:p>
        </p:txBody>
      </p:sp>
    </p:spTree>
    <p:extLst>
      <p:ext uri="{BB962C8B-B14F-4D97-AF65-F5344CB8AC3E}">
        <p14:creationId xmlns:p14="http://schemas.microsoft.com/office/powerpoint/2010/main" val="61632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物流管理信息系统的构成</a:t>
            </a:r>
            <a:endParaRPr lang="zh-CN" altLang="zh-CN" sz="2400" dirty="0"/>
          </a:p>
        </p:txBody>
      </p:sp>
      <p:pic>
        <p:nvPicPr>
          <p:cNvPr id="30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583690" y="1200150"/>
            <a:ext cx="5975985" cy="3394710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111079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常见物流管理信息系统功能模块</a:t>
            </a:r>
            <a:endParaRPr lang="zh-CN" altLang="zh-CN" sz="2400" dirty="0"/>
          </a:p>
        </p:txBody>
      </p:sp>
      <p:sp>
        <p:nvSpPr>
          <p:cNvPr id="28" name="文本框 5"/>
          <p:cNvSpPr txBox="1"/>
          <p:nvPr/>
        </p:nvSpPr>
        <p:spPr>
          <a:xfrm>
            <a:off x="899160" y="1203325"/>
            <a:ext cx="643763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</a:pPr>
            <a:r>
              <a:rPr altLang="zh-CN" sz="2400" dirty="0">
                <a:sym typeface="+mn-ea"/>
              </a:rPr>
              <a:t>（</a:t>
            </a:r>
            <a:r>
              <a:rPr lang="zh-CN" sz="2400" dirty="0">
                <a:sym typeface="+mn-ea"/>
              </a:rPr>
              <a:t>一</a:t>
            </a:r>
            <a:r>
              <a:rPr altLang="zh-CN" sz="2400" dirty="0">
                <a:sym typeface="+mn-ea"/>
              </a:rPr>
              <a:t>）基本信息管理模块</a:t>
            </a:r>
          </a:p>
          <a:p>
            <a:pPr algn="l">
              <a:lnSpc>
                <a:spcPct val="150000"/>
              </a:lnSpc>
            </a:pPr>
            <a:r>
              <a:rPr altLang="zh-CN" sz="2400" dirty="0">
                <a:sym typeface="+mn-ea"/>
              </a:rPr>
              <a:t>（</a:t>
            </a:r>
            <a:r>
              <a:rPr lang="zh-CN" sz="2400" dirty="0">
                <a:sym typeface="+mn-ea"/>
              </a:rPr>
              <a:t>二</a:t>
            </a:r>
            <a:r>
              <a:rPr altLang="zh-CN" sz="2400" dirty="0">
                <a:sym typeface="+mn-ea"/>
              </a:rPr>
              <a:t>）订单管理模块</a:t>
            </a:r>
          </a:p>
          <a:p>
            <a:pPr algn="l">
              <a:lnSpc>
                <a:spcPct val="150000"/>
              </a:lnSpc>
            </a:pPr>
            <a:r>
              <a:rPr altLang="zh-CN" sz="2400" dirty="0">
                <a:sym typeface="+mn-ea"/>
              </a:rPr>
              <a:t>（</a:t>
            </a:r>
            <a:r>
              <a:rPr lang="zh-CN" sz="2400" dirty="0">
                <a:sym typeface="+mn-ea"/>
              </a:rPr>
              <a:t>三</a:t>
            </a:r>
            <a:r>
              <a:rPr altLang="zh-CN" sz="2400" dirty="0">
                <a:sym typeface="+mn-ea"/>
              </a:rPr>
              <a:t>）仓储管理模块</a:t>
            </a:r>
          </a:p>
          <a:p>
            <a:pPr algn="l">
              <a:lnSpc>
                <a:spcPct val="150000"/>
              </a:lnSpc>
            </a:pPr>
            <a:r>
              <a:rPr altLang="zh-CN" sz="2400" dirty="0">
                <a:sym typeface="+mn-ea"/>
              </a:rPr>
              <a:t>（四）运输管理模块</a:t>
            </a:r>
          </a:p>
        </p:txBody>
      </p:sp>
    </p:spTree>
    <p:extLst>
      <p:ext uri="{BB962C8B-B14F-4D97-AF65-F5344CB8AC3E}">
        <p14:creationId xmlns:p14="http://schemas.microsoft.com/office/powerpoint/2010/main" val="1738409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535,&quot;width&quot;:8445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5346,&quot;width&quot;:9411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159</Words>
  <Application>Microsoft Office PowerPoint</Application>
  <PresentationFormat>全屏显示(16:9)</PresentationFormat>
  <Paragraphs>51</Paragraphs>
  <Slides>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50</cp:revision>
  <dcterms:created xsi:type="dcterms:W3CDTF">2021-03-07T05:42:09Z</dcterms:created>
  <dcterms:modified xsi:type="dcterms:W3CDTF">2023-05-01T04:11:21Z</dcterms:modified>
</cp:coreProperties>
</file>