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91" r:id="rId2"/>
    <p:sldId id="296" r:id="rId3"/>
    <p:sldId id="299" r:id="rId4"/>
    <p:sldId id="295" r:id="rId5"/>
    <p:sldId id="298" r:id="rId6"/>
    <p:sldId id="300" r:id="rId7"/>
    <p:sldId id="297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:a16="http://schemas.microsoft.com/office/drawing/2014/main" xmlns="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:a16="http://schemas.microsoft.com/office/drawing/2014/main" xmlns="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:a16="http://schemas.microsoft.com/office/drawing/2014/main" xmlns="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xmlns="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xmlns="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:a16="http://schemas.microsoft.com/office/drawing/2014/main" xmlns="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:a16="http://schemas.microsoft.com/office/drawing/2014/main" xmlns="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="" xmlns:a16="http://schemas.microsoft.com/office/drawing/2014/main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="" xmlns:a16="http://schemas.microsoft.com/office/drawing/2014/main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="" xmlns:a16="http://schemas.microsoft.com/office/drawing/2014/main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="" xmlns:a16="http://schemas.microsoft.com/office/drawing/2014/main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="" xmlns:a16="http://schemas.microsoft.com/office/drawing/2014/main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="" xmlns:a16="http://schemas.microsoft.com/office/drawing/2014/main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387128"/>
            <a:ext cx="410445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一、物流信息化的含义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二、物流信息化的意义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三、流信息技术的概念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四、常用物流信息技术及工作原理 </a:t>
            </a:r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108441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/>
              <a:t>、</a:t>
            </a:r>
            <a:r>
              <a:rPr lang="zh-CN" altLang="en-US" sz="2400" dirty="0"/>
              <a:t>物流信息化的</a:t>
            </a:r>
            <a:r>
              <a:rPr lang="zh-CN" altLang="en-US" sz="2400" dirty="0"/>
              <a:t>含义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179768" y="1315606"/>
            <a:ext cx="4392488" cy="25844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   </a:t>
            </a:r>
            <a:r>
              <a:rPr dirty="0">
                <a:latin typeface="+mn-ea"/>
              </a:rPr>
              <a:t>物流信息化（logistics information）是指运用现代信息技术分析、控制物流信息，以管理和控制物流、商流和资金流，提高物流运作的自动化程度和物流决策的水平，达到合理配置物流资源、降低物流成本、提高物流服务水平的目的。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45" y="1275606"/>
            <a:ext cx="40246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1209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108441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/>
              <a:t>物流信息化</a:t>
            </a:r>
            <a:r>
              <a:rPr lang="zh-CN" altLang="en-US" sz="2400" dirty="0" smtClean="0"/>
              <a:t>的意义</a:t>
            </a:r>
            <a:endParaRPr lang="zh-CN" altLang="en-US" sz="2400" dirty="0"/>
          </a:p>
        </p:txBody>
      </p:sp>
      <p:sp>
        <p:nvSpPr>
          <p:cNvPr id="28" name="文本框 1"/>
          <p:cNvSpPr txBox="1"/>
          <p:nvPr/>
        </p:nvSpPr>
        <p:spPr>
          <a:xfrm>
            <a:off x="634187" y="987425"/>
            <a:ext cx="778065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（一）有利于加快物流运作和管理方式的转变，提高物流运作效率和产业链协同效率，促进供应链一体化进程；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（二）有利于解决物流领域信息沟通不畅、市场响应慢、专业水平低、规模效益差和成本高等问题，提高企业和产业国际竞争力；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（三）有利于实现资源的有效配置，提高节能减排水平、减轻资源和环境压力，促进绿色物流的发展；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（四）有利于支撑现代物流和电子商务等现代服务业的发展，促进产业结构的调整，加速新型工业化进程。</a:t>
            </a:r>
          </a:p>
        </p:txBody>
      </p:sp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108441" y="12347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/>
              <a:t>物流</a:t>
            </a:r>
            <a:r>
              <a:rPr lang="zh-CN" altLang="en-US" sz="2400" dirty="0" smtClean="0"/>
              <a:t>信息技术的概念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899592" y="1491630"/>
            <a:ext cx="7401207" cy="23069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/>
              <a:t>物流信息技术（logistics information technology）是指在现代信息技术在物流各个作业环节中的应用，包括计算机、网络、信息分类编码、自动识别、电子数据交换、全球定位系统、地理信息系统等技术。</a:t>
            </a:r>
          </a:p>
        </p:txBody>
      </p:sp>
    </p:spTree>
    <p:extLst>
      <p:ext uri="{BB962C8B-B14F-4D97-AF65-F5344CB8AC3E}">
        <p14:creationId xmlns:p14="http://schemas.microsoft.com/office/powerpoint/2010/main" val="332880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251744" y="139096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85800">
              <a:defRPr/>
            </a:pPr>
            <a:r>
              <a:rPr lang="zh-CN" altLang="en-US" sz="2400" dirty="0" smtClean="0"/>
              <a:t>四</a:t>
            </a:r>
            <a:r>
              <a:rPr lang="zh-CN" altLang="zh-CN" sz="2400" dirty="0"/>
              <a:t>、</a:t>
            </a:r>
            <a:r>
              <a:rPr lang="zh-CN" altLang="en-US" sz="2400" dirty="0"/>
              <a:t>常用物流信息技术及工作原理</a:t>
            </a:r>
          </a:p>
        </p:txBody>
      </p:sp>
      <p:sp>
        <p:nvSpPr>
          <p:cNvPr id="28" name="矩形 27"/>
          <p:cNvSpPr/>
          <p:nvPr/>
        </p:nvSpPr>
        <p:spPr>
          <a:xfrm>
            <a:off x="899592" y="1491630"/>
            <a:ext cx="7401207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（一）条码技术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（二）射频识别技术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（三）电子数据交换 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（四）全球卫星导航系统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+mn-ea"/>
              </a:rPr>
              <a:t>（五）地理信息系统</a:t>
            </a:r>
            <a:endParaRPr lang="zh-CN" altLang="en-US" sz="2400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63291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288</Words>
  <Application>Microsoft Office PowerPoint</Application>
  <PresentationFormat>全屏显示(16:9)</PresentationFormat>
  <Paragraphs>43</Paragraphs>
  <Slides>7</Slides>
  <Notes>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47</cp:revision>
  <dcterms:created xsi:type="dcterms:W3CDTF">2021-03-07T05:42:09Z</dcterms:created>
  <dcterms:modified xsi:type="dcterms:W3CDTF">2023-05-01T04:07:33Z</dcterms:modified>
</cp:coreProperties>
</file>