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91" r:id="rId2"/>
    <p:sldId id="296" r:id="rId3"/>
    <p:sldId id="295" r:id="rId4"/>
    <p:sldId id="297" r:id="rId5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B9B1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-108" y="-27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B77AB3-BF30-4177-A1C2-7D1238AA7578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D237B6A-8C0D-4907-B647-9B4416D306B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92807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F4AD3E8-DEE5-44EE-81B3-C1447FAEBEF8}" type="slidenum">
              <a:rPr lang="zh-CN" altLang="en-US" smtClean="0"/>
              <a:pPr/>
              <a:t>2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728240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25845F-51E1-4BAA-95C0-611A8FF7485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5312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2023/5/1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815CA79-E5C5-4017-A859-A9785A0F28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1" y="2427734"/>
            <a:ext cx="5309485" cy="887492"/>
          </a:xfrm>
          <a:noFill/>
        </p:spPr>
        <p:txBody>
          <a:bodyPr>
            <a:noAutofit/>
          </a:bodyPr>
          <a:lstStyle/>
          <a:p>
            <a:r>
              <a:rPr lang="zh-CN" altLang="en-US" sz="6000" b="1" dirty="0">
                <a:solidFill>
                  <a:srgbClr val="FF0000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智能物流技术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xmlns="" id="{D0049389-911C-E876-18DD-3F918CEF7B43}"/>
              </a:ext>
            </a:extLst>
          </p:cNvPr>
          <p:cNvSpPr txBox="1"/>
          <p:nvPr/>
        </p:nvSpPr>
        <p:spPr>
          <a:xfrm>
            <a:off x="1176333" y="3844825"/>
            <a:ext cx="2242786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思源黑体 Light" panose="020B0300000000000000" pitchFamily="34" charset="-122"/>
                <a:ea typeface="思源黑体 Light" panose="020B0300000000000000" pitchFamily="34" charset="-122"/>
              </a:rPr>
              <a:t>XXXX</a:t>
            </a:r>
            <a:endParaRPr lang="zh-CN" altLang="en-US" sz="2400" b="1" dirty="0">
              <a:solidFill>
                <a:srgbClr val="FF0000"/>
              </a:solidFill>
              <a:latin typeface="思源黑体 Light" panose="020B0300000000000000" pitchFamily="34" charset="-122"/>
              <a:ea typeface="思源黑体 Light" panose="020B0300000000000000" pitchFamily="34" charset="-122"/>
            </a:endParaRPr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xmlns="" id="{AFCBC801-DD58-94DB-F519-1DDC655BAB4F}"/>
              </a:ext>
            </a:extLst>
          </p:cNvPr>
          <p:cNvGrpSpPr/>
          <p:nvPr/>
        </p:nvGrpSpPr>
        <p:grpSpPr>
          <a:xfrm>
            <a:off x="376951" y="3744961"/>
            <a:ext cx="607098" cy="591654"/>
            <a:chOff x="1097035" y="5247430"/>
            <a:chExt cx="750887" cy="749300"/>
          </a:xfrm>
        </p:grpSpPr>
        <p:sp>
          <p:nvSpPr>
            <p:cNvPr id="13" name="椭圆 31">
              <a:extLst>
                <a:ext uri="{FF2B5EF4-FFF2-40B4-BE49-F238E27FC236}">
                  <a16:creationId xmlns:a16="http://schemas.microsoft.com/office/drawing/2014/main" xmlns="" id="{EDD357DE-0DD4-FDF2-1ECC-7CF8FDEC7C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7035" y="5247430"/>
              <a:ext cx="750887" cy="749300"/>
            </a:xfrm>
            <a:prstGeom prst="ellipse">
              <a:avLst/>
            </a:prstGeom>
            <a:solidFill>
              <a:srgbClr val="EB9B17">
                <a:alpha val="13000"/>
              </a:srgbClr>
            </a:solidFill>
            <a:ln>
              <a:noFill/>
            </a:ln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endParaRPr lang="zh-CN" altLang="zh-CN">
                <a:solidFill>
                  <a:schemeClr val="accent2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4" name="组合 44">
              <a:extLst>
                <a:ext uri="{FF2B5EF4-FFF2-40B4-BE49-F238E27FC236}">
                  <a16:creationId xmlns:a16="http://schemas.microsoft.com/office/drawing/2014/main" xmlns="" id="{B93683CE-9607-816D-EF8A-40B5CC12A9B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58099" y="5465412"/>
              <a:ext cx="288925" cy="323850"/>
              <a:chOff x="0" y="0"/>
              <a:chExt cx="402656" cy="450303"/>
            </a:xfrm>
          </p:grpSpPr>
          <p:sp>
            <p:nvSpPr>
              <p:cNvPr id="15" name="Freeform 108">
                <a:extLst>
                  <a:ext uri="{FF2B5EF4-FFF2-40B4-BE49-F238E27FC236}">
                    <a16:creationId xmlns:a16="http://schemas.microsoft.com/office/drawing/2014/main" xmlns="" id="{FBB47B5E-5D20-B316-419D-9AAFD7F9C539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69134" y="167228"/>
                <a:ext cx="56988" cy="57923"/>
              </a:xfrm>
              <a:custGeom>
                <a:avLst/>
                <a:gdLst>
                  <a:gd name="T0" fmla="*/ 28494 w 26"/>
                  <a:gd name="T1" fmla="*/ 0 h 26"/>
                  <a:gd name="T2" fmla="*/ 0 w 26"/>
                  <a:gd name="T3" fmla="*/ 28962 h 26"/>
                  <a:gd name="T4" fmla="*/ 28494 w 26"/>
                  <a:gd name="T5" fmla="*/ 57923 h 26"/>
                  <a:gd name="T6" fmla="*/ 56988 w 26"/>
                  <a:gd name="T7" fmla="*/ 28962 h 26"/>
                  <a:gd name="T8" fmla="*/ 28494 w 26"/>
                  <a:gd name="T9" fmla="*/ 0 h 26"/>
                  <a:gd name="T10" fmla="*/ 28494 w 26"/>
                  <a:gd name="T11" fmla="*/ 51240 h 26"/>
                  <a:gd name="T12" fmla="*/ 6576 w 26"/>
                  <a:gd name="T13" fmla="*/ 28962 h 26"/>
                  <a:gd name="T14" fmla="*/ 28494 w 26"/>
                  <a:gd name="T15" fmla="*/ 6683 h 26"/>
                  <a:gd name="T16" fmla="*/ 50412 w 26"/>
                  <a:gd name="T17" fmla="*/ 28962 h 26"/>
                  <a:gd name="T18" fmla="*/ 28494 w 26"/>
                  <a:gd name="T19" fmla="*/ 51240 h 2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6"/>
                  <a:gd name="T31" fmla="*/ 0 h 26"/>
                  <a:gd name="T32" fmla="*/ 26 w 26"/>
                  <a:gd name="T33" fmla="*/ 26 h 2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6" h="26">
                    <a:moveTo>
                      <a:pt x="13" y="0"/>
                    </a:moveTo>
                    <a:cubicBezTo>
                      <a:pt x="6" y="0"/>
                      <a:pt x="0" y="6"/>
                      <a:pt x="0" y="13"/>
                    </a:cubicBezTo>
                    <a:cubicBezTo>
                      <a:pt x="0" y="20"/>
                      <a:pt x="6" y="26"/>
                      <a:pt x="13" y="26"/>
                    </a:cubicBezTo>
                    <a:cubicBezTo>
                      <a:pt x="20" y="26"/>
                      <a:pt x="26" y="20"/>
                      <a:pt x="26" y="13"/>
                    </a:cubicBezTo>
                    <a:cubicBezTo>
                      <a:pt x="26" y="6"/>
                      <a:pt x="20" y="0"/>
                      <a:pt x="13" y="0"/>
                    </a:cubicBezTo>
                    <a:close/>
                    <a:moveTo>
                      <a:pt x="13" y="23"/>
                    </a:moveTo>
                    <a:cubicBezTo>
                      <a:pt x="8" y="23"/>
                      <a:pt x="3" y="18"/>
                      <a:pt x="3" y="13"/>
                    </a:cubicBezTo>
                    <a:cubicBezTo>
                      <a:pt x="3" y="7"/>
                      <a:pt x="8" y="3"/>
                      <a:pt x="13" y="3"/>
                    </a:cubicBezTo>
                    <a:cubicBezTo>
                      <a:pt x="19" y="3"/>
                      <a:pt x="23" y="7"/>
                      <a:pt x="23" y="13"/>
                    </a:cubicBezTo>
                    <a:cubicBezTo>
                      <a:pt x="23" y="18"/>
                      <a:pt x="19" y="23"/>
                      <a:pt x="13" y="2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09">
                <a:extLst>
                  <a:ext uri="{FF2B5EF4-FFF2-40B4-BE49-F238E27FC236}">
                    <a16:creationId xmlns:a16="http://schemas.microsoft.com/office/drawing/2014/main" xmlns="" id="{7055D418-3532-0AFB-06C4-F115B348323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97125" y="129859"/>
                <a:ext cx="48580" cy="48580"/>
              </a:xfrm>
              <a:custGeom>
                <a:avLst/>
                <a:gdLst>
                  <a:gd name="T0" fmla="*/ 24290 w 22"/>
                  <a:gd name="T1" fmla="*/ 0 h 22"/>
                  <a:gd name="T2" fmla="*/ 0 w 22"/>
                  <a:gd name="T3" fmla="*/ 24290 h 22"/>
                  <a:gd name="T4" fmla="*/ 24290 w 22"/>
                  <a:gd name="T5" fmla="*/ 48580 h 22"/>
                  <a:gd name="T6" fmla="*/ 48580 w 22"/>
                  <a:gd name="T7" fmla="*/ 24290 h 22"/>
                  <a:gd name="T8" fmla="*/ 24290 w 22"/>
                  <a:gd name="T9" fmla="*/ 0 h 22"/>
                  <a:gd name="T10" fmla="*/ 24290 w 22"/>
                  <a:gd name="T11" fmla="*/ 37539 h 22"/>
                  <a:gd name="T12" fmla="*/ 11041 w 22"/>
                  <a:gd name="T13" fmla="*/ 24290 h 22"/>
                  <a:gd name="T14" fmla="*/ 24290 w 22"/>
                  <a:gd name="T15" fmla="*/ 11041 h 22"/>
                  <a:gd name="T16" fmla="*/ 37539 w 22"/>
                  <a:gd name="T17" fmla="*/ 24290 h 22"/>
                  <a:gd name="T18" fmla="*/ 24290 w 22"/>
                  <a:gd name="T19" fmla="*/ 37539 h 22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22"/>
                  <a:gd name="T31" fmla="*/ 0 h 22"/>
                  <a:gd name="T32" fmla="*/ 22 w 22"/>
                  <a:gd name="T33" fmla="*/ 22 h 22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22" h="22">
                    <a:moveTo>
                      <a:pt x="11" y="0"/>
                    </a:moveTo>
                    <a:cubicBezTo>
                      <a:pt x="5" y="0"/>
                      <a:pt x="0" y="5"/>
                      <a:pt x="0" y="11"/>
                    </a:cubicBezTo>
                    <a:cubicBezTo>
                      <a:pt x="0" y="17"/>
                      <a:pt x="5" y="22"/>
                      <a:pt x="11" y="22"/>
                    </a:cubicBezTo>
                    <a:cubicBezTo>
                      <a:pt x="17" y="22"/>
                      <a:pt x="22" y="17"/>
                      <a:pt x="22" y="11"/>
                    </a:cubicBezTo>
                    <a:cubicBezTo>
                      <a:pt x="22" y="5"/>
                      <a:pt x="17" y="0"/>
                      <a:pt x="11" y="0"/>
                    </a:cubicBezTo>
                    <a:close/>
                    <a:moveTo>
                      <a:pt x="11" y="17"/>
                    </a:moveTo>
                    <a:cubicBezTo>
                      <a:pt x="8" y="17"/>
                      <a:pt x="5" y="14"/>
                      <a:pt x="5" y="11"/>
                    </a:cubicBezTo>
                    <a:cubicBezTo>
                      <a:pt x="5" y="8"/>
                      <a:pt x="8" y="5"/>
                      <a:pt x="11" y="5"/>
                    </a:cubicBezTo>
                    <a:cubicBezTo>
                      <a:pt x="14" y="5"/>
                      <a:pt x="17" y="8"/>
                      <a:pt x="17" y="11"/>
                    </a:cubicBezTo>
                    <a:cubicBezTo>
                      <a:pt x="17" y="14"/>
                      <a:pt x="14" y="17"/>
                      <a:pt x="11" y="1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10">
                <a:extLst>
                  <a:ext uri="{FF2B5EF4-FFF2-40B4-BE49-F238E27FC236}">
                    <a16:creationId xmlns:a16="http://schemas.microsoft.com/office/drawing/2014/main" xmlns="" id="{5E69B1C1-DAC0-EE7C-7CBD-85B4F1B25C27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82213" y="181242"/>
                <a:ext cx="30830" cy="30830"/>
              </a:xfrm>
              <a:custGeom>
                <a:avLst/>
                <a:gdLst>
                  <a:gd name="T0" fmla="*/ 15415 w 14"/>
                  <a:gd name="T1" fmla="*/ 0 h 14"/>
                  <a:gd name="T2" fmla="*/ 0 w 14"/>
                  <a:gd name="T3" fmla="*/ 15415 h 14"/>
                  <a:gd name="T4" fmla="*/ 15415 w 14"/>
                  <a:gd name="T5" fmla="*/ 30830 h 14"/>
                  <a:gd name="T6" fmla="*/ 30830 w 14"/>
                  <a:gd name="T7" fmla="*/ 15415 h 14"/>
                  <a:gd name="T8" fmla="*/ 15415 w 14"/>
                  <a:gd name="T9" fmla="*/ 0 h 14"/>
                  <a:gd name="T10" fmla="*/ 15415 w 14"/>
                  <a:gd name="T11" fmla="*/ 22021 h 14"/>
                  <a:gd name="T12" fmla="*/ 8809 w 14"/>
                  <a:gd name="T13" fmla="*/ 15415 h 14"/>
                  <a:gd name="T14" fmla="*/ 15415 w 14"/>
                  <a:gd name="T15" fmla="*/ 6606 h 14"/>
                  <a:gd name="T16" fmla="*/ 24224 w 14"/>
                  <a:gd name="T17" fmla="*/ 15415 h 14"/>
                  <a:gd name="T18" fmla="*/ 15415 w 14"/>
                  <a:gd name="T19" fmla="*/ 22021 h 1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4"/>
                  <a:gd name="T31" fmla="*/ 0 h 14"/>
                  <a:gd name="T32" fmla="*/ 14 w 14"/>
                  <a:gd name="T33" fmla="*/ 14 h 1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4" h="14">
                    <a:moveTo>
                      <a:pt x="7" y="0"/>
                    </a:moveTo>
                    <a:cubicBezTo>
                      <a:pt x="3" y="0"/>
                      <a:pt x="0" y="3"/>
                      <a:pt x="0" y="7"/>
                    </a:cubicBezTo>
                    <a:cubicBezTo>
                      <a:pt x="0" y="11"/>
                      <a:pt x="3" y="14"/>
                      <a:pt x="7" y="14"/>
                    </a:cubicBezTo>
                    <a:cubicBezTo>
                      <a:pt x="11" y="14"/>
                      <a:pt x="14" y="11"/>
                      <a:pt x="14" y="7"/>
                    </a:cubicBezTo>
                    <a:cubicBezTo>
                      <a:pt x="14" y="3"/>
                      <a:pt x="11" y="0"/>
                      <a:pt x="7" y="0"/>
                    </a:cubicBezTo>
                    <a:close/>
                    <a:moveTo>
                      <a:pt x="7" y="10"/>
                    </a:moveTo>
                    <a:cubicBezTo>
                      <a:pt x="5" y="10"/>
                      <a:pt x="4" y="9"/>
                      <a:pt x="4" y="7"/>
                    </a:cubicBezTo>
                    <a:cubicBezTo>
                      <a:pt x="4" y="5"/>
                      <a:pt x="5" y="3"/>
                      <a:pt x="7" y="3"/>
                    </a:cubicBezTo>
                    <a:cubicBezTo>
                      <a:pt x="9" y="3"/>
                      <a:pt x="11" y="5"/>
                      <a:pt x="11" y="7"/>
                    </a:cubicBezTo>
                    <a:cubicBezTo>
                      <a:pt x="11" y="9"/>
                      <a:pt x="9" y="10"/>
                      <a:pt x="7" y="1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11">
                <a:extLst>
                  <a:ext uri="{FF2B5EF4-FFF2-40B4-BE49-F238E27FC236}">
                    <a16:creationId xmlns:a16="http://schemas.microsoft.com/office/drawing/2014/main" xmlns="" id="{EB0031E2-9DB6-710B-62A1-9A30484446F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172834" y="105568"/>
                <a:ext cx="97161" cy="97161"/>
              </a:xfrm>
              <a:custGeom>
                <a:avLst/>
                <a:gdLst>
                  <a:gd name="T0" fmla="*/ 48581 w 44"/>
                  <a:gd name="T1" fmla="*/ 0 h 44"/>
                  <a:gd name="T2" fmla="*/ 0 w 44"/>
                  <a:gd name="T3" fmla="*/ 48581 h 44"/>
                  <a:gd name="T4" fmla="*/ 48581 w 44"/>
                  <a:gd name="T5" fmla="*/ 97161 h 44"/>
                  <a:gd name="T6" fmla="*/ 97161 w 44"/>
                  <a:gd name="T7" fmla="*/ 48581 h 44"/>
                  <a:gd name="T8" fmla="*/ 48581 w 44"/>
                  <a:gd name="T9" fmla="*/ 0 h 44"/>
                  <a:gd name="T10" fmla="*/ 48581 w 44"/>
                  <a:gd name="T11" fmla="*/ 86120 h 44"/>
                  <a:gd name="T12" fmla="*/ 11041 w 44"/>
                  <a:gd name="T13" fmla="*/ 48581 h 44"/>
                  <a:gd name="T14" fmla="*/ 48581 w 44"/>
                  <a:gd name="T15" fmla="*/ 13249 h 44"/>
                  <a:gd name="T16" fmla="*/ 86120 w 44"/>
                  <a:gd name="T17" fmla="*/ 48581 h 44"/>
                  <a:gd name="T18" fmla="*/ 48581 w 44"/>
                  <a:gd name="T19" fmla="*/ 86120 h 4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44"/>
                  <a:gd name="T31" fmla="*/ 0 h 44"/>
                  <a:gd name="T32" fmla="*/ 44 w 44"/>
                  <a:gd name="T33" fmla="*/ 44 h 44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44" h="44">
                    <a:moveTo>
                      <a:pt x="22" y="0"/>
                    </a:moveTo>
                    <a:cubicBezTo>
                      <a:pt x="10" y="0"/>
                      <a:pt x="0" y="10"/>
                      <a:pt x="0" y="22"/>
                    </a:cubicBezTo>
                    <a:cubicBezTo>
                      <a:pt x="0" y="34"/>
                      <a:pt x="10" y="44"/>
                      <a:pt x="22" y="44"/>
                    </a:cubicBezTo>
                    <a:cubicBezTo>
                      <a:pt x="34" y="44"/>
                      <a:pt x="44" y="34"/>
                      <a:pt x="44" y="22"/>
                    </a:cubicBezTo>
                    <a:cubicBezTo>
                      <a:pt x="44" y="10"/>
                      <a:pt x="34" y="0"/>
                      <a:pt x="22" y="0"/>
                    </a:cubicBezTo>
                    <a:close/>
                    <a:moveTo>
                      <a:pt x="22" y="39"/>
                    </a:moveTo>
                    <a:cubicBezTo>
                      <a:pt x="13" y="39"/>
                      <a:pt x="5" y="31"/>
                      <a:pt x="5" y="22"/>
                    </a:cubicBezTo>
                    <a:cubicBezTo>
                      <a:pt x="5" y="13"/>
                      <a:pt x="13" y="6"/>
                      <a:pt x="22" y="6"/>
                    </a:cubicBezTo>
                    <a:cubicBezTo>
                      <a:pt x="31" y="6"/>
                      <a:pt x="39" y="13"/>
                      <a:pt x="39" y="22"/>
                    </a:cubicBezTo>
                    <a:cubicBezTo>
                      <a:pt x="39" y="31"/>
                      <a:pt x="31" y="39"/>
                      <a:pt x="22" y="39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12">
                <a:extLst>
                  <a:ext uri="{FF2B5EF4-FFF2-40B4-BE49-F238E27FC236}">
                    <a16:creationId xmlns:a16="http://schemas.microsoft.com/office/drawing/2014/main" xmlns="" id="{0FBC8C61-F803-4B09-A257-4C4D3979141E}"/>
                  </a:ext>
                </a:extLst>
              </p:cNvPr>
              <p:cNvSpPr>
                <a:spLocks noEditPoints="1" noChangeArrowheads="1"/>
              </p:cNvSpPr>
              <p:nvPr/>
            </p:nvSpPr>
            <p:spPr bwMode="auto">
              <a:xfrm>
                <a:off x="0" y="0"/>
                <a:ext cx="402656" cy="450303"/>
              </a:xfrm>
              <a:custGeom>
                <a:avLst/>
                <a:gdLst>
                  <a:gd name="T0" fmla="*/ 347346 w 182"/>
                  <a:gd name="T1" fmla="*/ 211907 h 204"/>
                  <a:gd name="T2" fmla="*/ 338497 w 182"/>
                  <a:gd name="T3" fmla="*/ 105954 h 204"/>
                  <a:gd name="T4" fmla="*/ 172567 w 182"/>
                  <a:gd name="T5" fmla="*/ 0 h 204"/>
                  <a:gd name="T6" fmla="*/ 2212 w 182"/>
                  <a:gd name="T7" fmla="*/ 174382 h 204"/>
                  <a:gd name="T8" fmla="*/ 0 w 182"/>
                  <a:gd name="T9" fmla="*/ 450303 h 204"/>
                  <a:gd name="T10" fmla="*/ 250001 w 182"/>
                  <a:gd name="T11" fmla="*/ 388497 h 204"/>
                  <a:gd name="T12" fmla="*/ 325222 w 182"/>
                  <a:gd name="T13" fmla="*/ 388497 h 204"/>
                  <a:gd name="T14" fmla="*/ 325222 w 182"/>
                  <a:gd name="T15" fmla="*/ 388497 h 204"/>
                  <a:gd name="T16" fmla="*/ 345134 w 182"/>
                  <a:gd name="T17" fmla="*/ 333313 h 204"/>
                  <a:gd name="T18" fmla="*/ 323010 w 182"/>
                  <a:gd name="T19" fmla="*/ 320068 h 204"/>
                  <a:gd name="T20" fmla="*/ 345134 w 182"/>
                  <a:gd name="T21" fmla="*/ 309031 h 204"/>
                  <a:gd name="T22" fmla="*/ 342921 w 182"/>
                  <a:gd name="T23" fmla="*/ 304617 h 204"/>
                  <a:gd name="T24" fmla="*/ 376107 w 182"/>
                  <a:gd name="T25" fmla="*/ 245018 h 204"/>
                  <a:gd name="T26" fmla="*/ 137169 w 182"/>
                  <a:gd name="T27" fmla="*/ 205285 h 204"/>
                  <a:gd name="T28" fmla="*/ 137169 w 182"/>
                  <a:gd name="T29" fmla="*/ 225152 h 204"/>
                  <a:gd name="T30" fmla="*/ 119469 w 182"/>
                  <a:gd name="T31" fmla="*/ 231774 h 204"/>
                  <a:gd name="T32" fmla="*/ 106195 w 182"/>
                  <a:gd name="T33" fmla="*/ 242810 h 204"/>
                  <a:gd name="T34" fmla="*/ 88496 w 182"/>
                  <a:gd name="T35" fmla="*/ 236188 h 204"/>
                  <a:gd name="T36" fmla="*/ 70797 w 182"/>
                  <a:gd name="T37" fmla="*/ 236188 h 204"/>
                  <a:gd name="T38" fmla="*/ 61947 w 182"/>
                  <a:gd name="T39" fmla="*/ 218529 h 204"/>
                  <a:gd name="T40" fmla="*/ 48673 w 182"/>
                  <a:gd name="T41" fmla="*/ 205285 h 204"/>
                  <a:gd name="T42" fmla="*/ 57522 w 182"/>
                  <a:gd name="T43" fmla="*/ 187626 h 204"/>
                  <a:gd name="T44" fmla="*/ 57522 w 182"/>
                  <a:gd name="T45" fmla="*/ 167760 h 204"/>
                  <a:gd name="T46" fmla="*/ 75221 w 182"/>
                  <a:gd name="T47" fmla="*/ 161138 h 204"/>
                  <a:gd name="T48" fmla="*/ 88496 w 182"/>
                  <a:gd name="T49" fmla="*/ 150101 h 204"/>
                  <a:gd name="T50" fmla="*/ 106195 w 182"/>
                  <a:gd name="T51" fmla="*/ 156723 h 204"/>
                  <a:gd name="T52" fmla="*/ 126107 w 182"/>
                  <a:gd name="T53" fmla="*/ 156723 h 204"/>
                  <a:gd name="T54" fmla="*/ 132744 w 182"/>
                  <a:gd name="T55" fmla="*/ 174382 h 204"/>
                  <a:gd name="T56" fmla="*/ 146018 w 182"/>
                  <a:gd name="T57" fmla="*/ 187626 h 204"/>
                  <a:gd name="T58" fmla="*/ 300886 w 182"/>
                  <a:gd name="T59" fmla="*/ 169967 h 204"/>
                  <a:gd name="T60" fmla="*/ 278762 w 182"/>
                  <a:gd name="T61" fmla="*/ 192041 h 204"/>
                  <a:gd name="T62" fmla="*/ 267700 w 182"/>
                  <a:gd name="T63" fmla="*/ 220737 h 204"/>
                  <a:gd name="T64" fmla="*/ 236726 w 182"/>
                  <a:gd name="T65" fmla="*/ 220737 h 204"/>
                  <a:gd name="T66" fmla="*/ 207965 w 182"/>
                  <a:gd name="T67" fmla="*/ 231774 h 204"/>
                  <a:gd name="T68" fmla="*/ 183629 w 182"/>
                  <a:gd name="T69" fmla="*/ 211907 h 204"/>
                  <a:gd name="T70" fmla="*/ 154868 w 182"/>
                  <a:gd name="T71" fmla="*/ 200870 h 204"/>
                  <a:gd name="T72" fmla="*/ 154868 w 182"/>
                  <a:gd name="T73" fmla="*/ 169967 h 204"/>
                  <a:gd name="T74" fmla="*/ 141593 w 182"/>
                  <a:gd name="T75" fmla="*/ 141272 h 204"/>
                  <a:gd name="T76" fmla="*/ 163717 w 182"/>
                  <a:gd name="T77" fmla="*/ 116990 h 204"/>
                  <a:gd name="T78" fmla="*/ 174779 w 182"/>
                  <a:gd name="T79" fmla="*/ 88295 h 204"/>
                  <a:gd name="T80" fmla="*/ 207965 w 182"/>
                  <a:gd name="T81" fmla="*/ 88295 h 204"/>
                  <a:gd name="T82" fmla="*/ 236726 w 182"/>
                  <a:gd name="T83" fmla="*/ 77258 h 204"/>
                  <a:gd name="T84" fmla="*/ 258850 w 182"/>
                  <a:gd name="T85" fmla="*/ 97124 h 204"/>
                  <a:gd name="T86" fmla="*/ 287611 w 182"/>
                  <a:gd name="T87" fmla="*/ 108161 h 204"/>
                  <a:gd name="T88" fmla="*/ 287611 w 182"/>
                  <a:gd name="T89" fmla="*/ 141272 h 204"/>
                  <a:gd name="T90" fmla="*/ 300886 w 182"/>
                  <a:gd name="T91" fmla="*/ 169967 h 204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w 182"/>
                  <a:gd name="T139" fmla="*/ 0 h 204"/>
                  <a:gd name="T140" fmla="*/ 182 w 182"/>
                  <a:gd name="T141" fmla="*/ 204 h 204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T138" t="T139" r="T140" b="T141"/>
                <a:pathLst>
                  <a:path w="182" h="204">
                    <a:moveTo>
                      <a:pt x="170" y="111"/>
                    </a:moveTo>
                    <a:cubicBezTo>
                      <a:pt x="166" y="107"/>
                      <a:pt x="160" y="102"/>
                      <a:pt x="157" y="96"/>
                    </a:cubicBezTo>
                    <a:cubicBezTo>
                      <a:pt x="153" y="87"/>
                      <a:pt x="158" y="79"/>
                      <a:pt x="157" y="70"/>
                    </a:cubicBezTo>
                    <a:cubicBezTo>
                      <a:pt x="157" y="63"/>
                      <a:pt x="155" y="54"/>
                      <a:pt x="153" y="48"/>
                    </a:cubicBezTo>
                    <a:cubicBezTo>
                      <a:pt x="149" y="37"/>
                      <a:pt x="142" y="28"/>
                      <a:pt x="133" y="21"/>
                    </a:cubicBezTo>
                    <a:cubicBezTo>
                      <a:pt x="119" y="8"/>
                      <a:pt x="100" y="0"/>
                      <a:pt x="78" y="0"/>
                    </a:cubicBezTo>
                    <a:cubicBezTo>
                      <a:pt x="35" y="0"/>
                      <a:pt x="0" y="32"/>
                      <a:pt x="0" y="71"/>
                    </a:cubicBezTo>
                    <a:cubicBezTo>
                      <a:pt x="0" y="74"/>
                      <a:pt x="0" y="77"/>
                      <a:pt x="1" y="79"/>
                    </a:cubicBezTo>
                    <a:cubicBezTo>
                      <a:pt x="1" y="96"/>
                      <a:pt x="6" y="117"/>
                      <a:pt x="22" y="139"/>
                    </a:cubicBezTo>
                    <a:cubicBezTo>
                      <a:pt x="22" y="139"/>
                      <a:pt x="43" y="182"/>
                      <a:pt x="0" y="204"/>
                    </a:cubicBezTo>
                    <a:cubicBezTo>
                      <a:pt x="95" y="204"/>
                      <a:pt x="95" y="204"/>
                      <a:pt x="95" y="204"/>
                    </a:cubicBezTo>
                    <a:cubicBezTo>
                      <a:pt x="95" y="204"/>
                      <a:pt x="102" y="176"/>
                      <a:pt x="113" y="176"/>
                    </a:cubicBezTo>
                    <a:cubicBezTo>
                      <a:pt x="123" y="176"/>
                      <a:pt x="133" y="177"/>
                      <a:pt x="142" y="176"/>
                    </a:cubicBezTo>
                    <a:cubicBezTo>
                      <a:pt x="144" y="177"/>
                      <a:pt x="146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47" y="176"/>
                      <a:pt x="147" y="176"/>
                      <a:pt x="147" y="176"/>
                    </a:cubicBezTo>
                    <a:cubicBezTo>
                      <a:pt x="154" y="173"/>
                      <a:pt x="149" y="157"/>
                      <a:pt x="149" y="157"/>
                    </a:cubicBezTo>
                    <a:cubicBezTo>
                      <a:pt x="153" y="155"/>
                      <a:pt x="156" y="153"/>
                      <a:pt x="156" y="151"/>
                    </a:cubicBezTo>
                    <a:cubicBezTo>
                      <a:pt x="156" y="150"/>
                      <a:pt x="156" y="150"/>
                      <a:pt x="156" y="150"/>
                    </a:cubicBezTo>
                    <a:cubicBezTo>
                      <a:pt x="156" y="148"/>
                      <a:pt x="152" y="146"/>
                      <a:pt x="146" y="145"/>
                    </a:cubicBezTo>
                    <a:cubicBezTo>
                      <a:pt x="149" y="145"/>
                      <a:pt x="149" y="145"/>
                      <a:pt x="149" y="145"/>
                    </a:cubicBezTo>
                    <a:cubicBezTo>
                      <a:pt x="153" y="145"/>
                      <a:pt x="156" y="143"/>
                      <a:pt x="156" y="140"/>
                    </a:cubicBezTo>
                    <a:cubicBezTo>
                      <a:pt x="156" y="140"/>
                      <a:pt x="156" y="140"/>
                      <a:pt x="156" y="140"/>
                    </a:cubicBezTo>
                    <a:cubicBezTo>
                      <a:pt x="156" y="139"/>
                      <a:pt x="156" y="138"/>
                      <a:pt x="155" y="138"/>
                    </a:cubicBezTo>
                    <a:cubicBezTo>
                      <a:pt x="156" y="135"/>
                      <a:pt x="159" y="121"/>
                      <a:pt x="160" y="121"/>
                    </a:cubicBezTo>
                    <a:cubicBezTo>
                      <a:pt x="182" y="119"/>
                      <a:pt x="170" y="111"/>
                      <a:pt x="170" y="111"/>
                    </a:cubicBezTo>
                    <a:close/>
                    <a:moveTo>
                      <a:pt x="66" y="93"/>
                    </a:moveTo>
                    <a:cubicBezTo>
                      <a:pt x="62" y="93"/>
                      <a:pt x="62" y="93"/>
                      <a:pt x="62" y="93"/>
                    </a:cubicBezTo>
                    <a:cubicBezTo>
                      <a:pt x="62" y="95"/>
                      <a:pt x="61" y="97"/>
                      <a:pt x="60" y="99"/>
                    </a:cubicBezTo>
                    <a:cubicBezTo>
                      <a:pt x="62" y="102"/>
                      <a:pt x="62" y="102"/>
                      <a:pt x="62" y="102"/>
                    </a:cubicBezTo>
                    <a:cubicBezTo>
                      <a:pt x="57" y="107"/>
                      <a:pt x="57" y="107"/>
                      <a:pt x="57" y="107"/>
                    </a:cubicBezTo>
                    <a:cubicBezTo>
                      <a:pt x="54" y="105"/>
                      <a:pt x="54" y="105"/>
                      <a:pt x="54" y="105"/>
                    </a:cubicBezTo>
                    <a:cubicBezTo>
                      <a:pt x="52" y="106"/>
                      <a:pt x="50" y="107"/>
                      <a:pt x="48" y="107"/>
                    </a:cubicBezTo>
                    <a:cubicBezTo>
                      <a:pt x="48" y="110"/>
                      <a:pt x="48" y="110"/>
                      <a:pt x="48" y="110"/>
                    </a:cubicBezTo>
                    <a:cubicBezTo>
                      <a:pt x="40" y="110"/>
                      <a:pt x="40" y="110"/>
                      <a:pt x="40" y="110"/>
                    </a:cubicBezTo>
                    <a:cubicBezTo>
                      <a:pt x="40" y="107"/>
                      <a:pt x="40" y="107"/>
                      <a:pt x="40" y="107"/>
                    </a:cubicBezTo>
                    <a:cubicBezTo>
                      <a:pt x="38" y="107"/>
                      <a:pt x="36" y="106"/>
                      <a:pt x="34" y="105"/>
                    </a:cubicBezTo>
                    <a:cubicBezTo>
                      <a:pt x="32" y="107"/>
                      <a:pt x="32" y="107"/>
                      <a:pt x="32" y="107"/>
                    </a:cubicBezTo>
                    <a:cubicBezTo>
                      <a:pt x="26" y="102"/>
                      <a:pt x="26" y="102"/>
                      <a:pt x="26" y="102"/>
                    </a:cubicBezTo>
                    <a:cubicBezTo>
                      <a:pt x="28" y="99"/>
                      <a:pt x="28" y="99"/>
                      <a:pt x="28" y="99"/>
                    </a:cubicBezTo>
                    <a:cubicBezTo>
                      <a:pt x="27" y="97"/>
                      <a:pt x="26" y="95"/>
                      <a:pt x="26" y="93"/>
                    </a:cubicBezTo>
                    <a:cubicBezTo>
                      <a:pt x="22" y="93"/>
                      <a:pt x="22" y="93"/>
                      <a:pt x="22" y="93"/>
                    </a:cubicBezTo>
                    <a:cubicBezTo>
                      <a:pt x="22" y="85"/>
                      <a:pt x="22" y="85"/>
                      <a:pt x="22" y="85"/>
                    </a:cubicBezTo>
                    <a:cubicBezTo>
                      <a:pt x="26" y="85"/>
                      <a:pt x="26" y="85"/>
                      <a:pt x="26" y="85"/>
                    </a:cubicBezTo>
                    <a:cubicBezTo>
                      <a:pt x="26" y="83"/>
                      <a:pt x="27" y="81"/>
                      <a:pt x="28" y="79"/>
                    </a:cubicBezTo>
                    <a:cubicBezTo>
                      <a:pt x="26" y="76"/>
                      <a:pt x="26" y="76"/>
                      <a:pt x="26" y="76"/>
                    </a:cubicBezTo>
                    <a:cubicBezTo>
                      <a:pt x="31" y="71"/>
                      <a:pt x="31" y="71"/>
                      <a:pt x="31" y="71"/>
                    </a:cubicBezTo>
                    <a:cubicBezTo>
                      <a:pt x="34" y="73"/>
                      <a:pt x="34" y="73"/>
                      <a:pt x="34" y="73"/>
                    </a:cubicBezTo>
                    <a:cubicBezTo>
                      <a:pt x="36" y="72"/>
                      <a:pt x="38" y="71"/>
                      <a:pt x="40" y="71"/>
                    </a:cubicBezTo>
                    <a:cubicBezTo>
                      <a:pt x="40" y="68"/>
                      <a:pt x="40" y="68"/>
                      <a:pt x="40" y="68"/>
                    </a:cubicBezTo>
                    <a:cubicBezTo>
                      <a:pt x="48" y="68"/>
                      <a:pt x="48" y="68"/>
                      <a:pt x="48" y="68"/>
                    </a:cubicBezTo>
                    <a:cubicBezTo>
                      <a:pt x="48" y="71"/>
                      <a:pt x="48" y="71"/>
                      <a:pt x="48" y="71"/>
                    </a:cubicBezTo>
                    <a:cubicBezTo>
                      <a:pt x="50" y="71"/>
                      <a:pt x="52" y="72"/>
                      <a:pt x="54" y="73"/>
                    </a:cubicBezTo>
                    <a:cubicBezTo>
                      <a:pt x="57" y="71"/>
                      <a:pt x="57" y="71"/>
                      <a:pt x="57" y="71"/>
                    </a:cubicBezTo>
                    <a:cubicBezTo>
                      <a:pt x="63" y="76"/>
                      <a:pt x="63" y="76"/>
                      <a:pt x="63" y="76"/>
                    </a:cubicBezTo>
                    <a:cubicBezTo>
                      <a:pt x="60" y="79"/>
                      <a:pt x="60" y="79"/>
                      <a:pt x="60" y="79"/>
                    </a:cubicBezTo>
                    <a:cubicBezTo>
                      <a:pt x="61" y="81"/>
                      <a:pt x="62" y="83"/>
                      <a:pt x="63" y="85"/>
                    </a:cubicBezTo>
                    <a:cubicBezTo>
                      <a:pt x="66" y="85"/>
                      <a:pt x="66" y="85"/>
                      <a:pt x="66" y="85"/>
                    </a:cubicBezTo>
                    <a:lnTo>
                      <a:pt x="66" y="93"/>
                    </a:lnTo>
                    <a:close/>
                    <a:moveTo>
                      <a:pt x="136" y="77"/>
                    </a:moveTo>
                    <a:cubicBezTo>
                      <a:pt x="130" y="77"/>
                      <a:pt x="130" y="77"/>
                      <a:pt x="130" y="77"/>
                    </a:cubicBezTo>
                    <a:cubicBezTo>
                      <a:pt x="129" y="80"/>
                      <a:pt x="128" y="84"/>
                      <a:pt x="126" y="87"/>
                    </a:cubicBezTo>
                    <a:cubicBezTo>
                      <a:pt x="130" y="91"/>
                      <a:pt x="130" y="91"/>
                      <a:pt x="130" y="91"/>
                    </a:cubicBezTo>
                    <a:cubicBezTo>
                      <a:pt x="121" y="100"/>
                      <a:pt x="121" y="100"/>
                      <a:pt x="121" y="100"/>
                    </a:cubicBezTo>
                    <a:cubicBezTo>
                      <a:pt x="117" y="96"/>
                      <a:pt x="117" y="96"/>
                      <a:pt x="117" y="96"/>
                    </a:cubicBezTo>
                    <a:cubicBezTo>
                      <a:pt x="114" y="98"/>
                      <a:pt x="110" y="99"/>
                      <a:pt x="107" y="100"/>
                    </a:cubicBezTo>
                    <a:cubicBezTo>
                      <a:pt x="107" y="105"/>
                      <a:pt x="107" y="105"/>
                      <a:pt x="107" y="105"/>
                    </a:cubicBezTo>
                    <a:cubicBezTo>
                      <a:pt x="94" y="105"/>
                      <a:pt x="94" y="105"/>
                      <a:pt x="94" y="105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90" y="100"/>
                      <a:pt x="86" y="98"/>
                      <a:pt x="83" y="96"/>
                    </a:cubicBezTo>
                    <a:cubicBezTo>
                      <a:pt x="79" y="100"/>
                      <a:pt x="79" y="100"/>
                      <a:pt x="79" y="100"/>
                    </a:cubicBezTo>
                    <a:cubicBezTo>
                      <a:pt x="70" y="91"/>
                      <a:pt x="70" y="91"/>
                      <a:pt x="70" y="91"/>
                    </a:cubicBezTo>
                    <a:cubicBezTo>
                      <a:pt x="74" y="87"/>
                      <a:pt x="74" y="87"/>
                      <a:pt x="74" y="87"/>
                    </a:cubicBezTo>
                    <a:cubicBezTo>
                      <a:pt x="72" y="84"/>
                      <a:pt x="71" y="81"/>
                      <a:pt x="70" y="77"/>
                    </a:cubicBezTo>
                    <a:cubicBezTo>
                      <a:pt x="64" y="77"/>
                      <a:pt x="64" y="77"/>
                      <a:pt x="64" y="77"/>
                    </a:cubicBezTo>
                    <a:cubicBezTo>
                      <a:pt x="64" y="64"/>
                      <a:pt x="64" y="64"/>
                      <a:pt x="64" y="64"/>
                    </a:cubicBezTo>
                    <a:cubicBezTo>
                      <a:pt x="70" y="64"/>
                      <a:pt x="70" y="64"/>
                      <a:pt x="70" y="64"/>
                    </a:cubicBezTo>
                    <a:cubicBezTo>
                      <a:pt x="70" y="60"/>
                      <a:pt x="72" y="56"/>
                      <a:pt x="74" y="53"/>
                    </a:cubicBezTo>
                    <a:cubicBezTo>
                      <a:pt x="70" y="49"/>
                      <a:pt x="70" y="49"/>
                      <a:pt x="70" y="49"/>
                    </a:cubicBezTo>
                    <a:cubicBezTo>
                      <a:pt x="79" y="40"/>
                      <a:pt x="79" y="40"/>
                      <a:pt x="79" y="40"/>
                    </a:cubicBezTo>
                    <a:cubicBezTo>
                      <a:pt x="83" y="44"/>
                      <a:pt x="83" y="44"/>
                      <a:pt x="83" y="44"/>
                    </a:cubicBezTo>
                    <a:cubicBezTo>
                      <a:pt x="86" y="42"/>
                      <a:pt x="90" y="41"/>
                      <a:pt x="94" y="40"/>
                    </a:cubicBezTo>
                    <a:cubicBezTo>
                      <a:pt x="94" y="35"/>
                      <a:pt x="94" y="35"/>
                      <a:pt x="94" y="35"/>
                    </a:cubicBezTo>
                    <a:cubicBezTo>
                      <a:pt x="107" y="35"/>
                      <a:pt x="107" y="35"/>
                      <a:pt x="107" y="35"/>
                    </a:cubicBezTo>
                    <a:cubicBezTo>
                      <a:pt x="107" y="40"/>
                      <a:pt x="107" y="40"/>
                      <a:pt x="107" y="40"/>
                    </a:cubicBezTo>
                    <a:cubicBezTo>
                      <a:pt x="110" y="41"/>
                      <a:pt x="114" y="42"/>
                      <a:pt x="117" y="44"/>
                    </a:cubicBezTo>
                    <a:cubicBezTo>
                      <a:pt x="121" y="40"/>
                      <a:pt x="121" y="40"/>
                      <a:pt x="121" y="40"/>
                    </a:cubicBezTo>
                    <a:cubicBezTo>
                      <a:pt x="130" y="49"/>
                      <a:pt x="130" y="49"/>
                      <a:pt x="130" y="49"/>
                    </a:cubicBezTo>
                    <a:cubicBezTo>
                      <a:pt x="126" y="53"/>
                      <a:pt x="126" y="53"/>
                      <a:pt x="126" y="53"/>
                    </a:cubicBezTo>
                    <a:cubicBezTo>
                      <a:pt x="128" y="57"/>
                      <a:pt x="130" y="60"/>
                      <a:pt x="130" y="64"/>
                    </a:cubicBezTo>
                    <a:cubicBezTo>
                      <a:pt x="136" y="64"/>
                      <a:pt x="136" y="64"/>
                      <a:pt x="136" y="64"/>
                    </a:cubicBezTo>
                    <a:lnTo>
                      <a:pt x="136" y="77"/>
                    </a:lnTo>
                    <a:close/>
                  </a:path>
                </a:pathLst>
              </a:custGeom>
              <a:solidFill>
                <a:srgbClr val="EB9B1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 cmpd="sng">
                    <a:solidFill>
                      <a:srgbClr val="000000"/>
                    </a:solidFill>
                    <a:bevel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solidFill>
                    <a:schemeClr val="accent2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6F02C3F4-F3CC-C243-7604-596355C572C8}"/>
              </a:ext>
            </a:extLst>
          </p:cNvPr>
          <p:cNvGrpSpPr/>
          <p:nvPr/>
        </p:nvGrpSpPr>
        <p:grpSpPr>
          <a:xfrm>
            <a:off x="459652" y="1205376"/>
            <a:ext cx="716681" cy="634181"/>
            <a:chOff x="1179357" y="1622322"/>
            <a:chExt cx="1533364" cy="1356852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xmlns="" id="{E3D06961-1010-3E84-E308-6737F33782E2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23" name="直接连接符 22">
              <a:extLst>
                <a:ext uri="{FF2B5EF4-FFF2-40B4-BE49-F238E27FC236}">
                  <a16:creationId xmlns:a16="http://schemas.microsoft.com/office/drawing/2014/main" xmlns="" id="{23F36DDA-CBA3-6993-D677-D27690867427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B2105A0-34FC-182C-13CB-AF4132778C89}"/>
              </a:ext>
            </a:extLst>
          </p:cNvPr>
          <p:cNvSpPr/>
          <p:nvPr/>
        </p:nvSpPr>
        <p:spPr>
          <a:xfrm>
            <a:off x="673751" y="1279355"/>
            <a:ext cx="1826462" cy="992579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defTabSz="171450"/>
            <a:r>
              <a:rPr lang="en-US" altLang="zh-CN" sz="6000" dirty="0">
                <a:solidFill>
                  <a:srgbClr val="FF0000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6000" dirty="0">
              <a:solidFill>
                <a:srgbClr val="FF0000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440146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73" y="1073430"/>
            <a:ext cx="4515732" cy="3010488"/>
          </a:xfrm>
          <a:prstGeom prst="parallelogram">
            <a:avLst/>
          </a:prstGeom>
        </p:spPr>
      </p:pic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0C477168-DA1B-44EC-84B6-F6169427A9F4}"/>
              </a:ext>
            </a:extLst>
          </p:cNvPr>
          <p:cNvGrpSpPr/>
          <p:nvPr/>
        </p:nvGrpSpPr>
        <p:grpSpPr>
          <a:xfrm>
            <a:off x="-10552" y="-10551"/>
            <a:ext cx="1267852" cy="985361"/>
            <a:chOff x="-14069" y="-14068"/>
            <a:chExt cx="8860302" cy="6886134"/>
          </a:xfrm>
        </p:grpSpPr>
        <p:sp>
          <p:nvSpPr>
            <p:cNvPr id="48" name="直角三角形 47">
              <a:extLst>
                <a:ext uri="{FF2B5EF4-FFF2-40B4-BE49-F238E27FC236}">
                  <a16:creationId xmlns="" xmlns:a16="http://schemas.microsoft.com/office/drawing/2014/main" id="{35190B29-996E-4409-B7AF-D7B6D30D3E43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9" name="任意多边形 17">
              <a:extLst>
                <a:ext uri="{FF2B5EF4-FFF2-40B4-BE49-F238E27FC236}">
                  <a16:creationId xmlns="" xmlns:a16="http://schemas.microsoft.com/office/drawing/2014/main" id="{328B9F66-A9B2-4000-A841-F8999AA44873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任意多边形 18">
              <a:extLst>
                <a:ext uri="{FF2B5EF4-FFF2-40B4-BE49-F238E27FC236}">
                  <a16:creationId xmlns="" xmlns:a16="http://schemas.microsoft.com/office/drawing/2014/main" id="{2115A9CF-ABBB-4DFB-A6CB-AEAA2BA7D57B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="" xmlns:a16="http://schemas.microsoft.com/office/drawing/2014/main" id="{7680DF65-53A9-47BE-8CBC-07C2373EA165}"/>
              </a:ext>
            </a:extLst>
          </p:cNvPr>
          <p:cNvGrpSpPr/>
          <p:nvPr/>
        </p:nvGrpSpPr>
        <p:grpSpPr>
          <a:xfrm rot="16200000" flipV="1">
            <a:off x="8030517" y="4030365"/>
            <a:ext cx="1267852" cy="985361"/>
            <a:chOff x="-14069" y="-14068"/>
            <a:chExt cx="8860302" cy="6886134"/>
          </a:xfrm>
        </p:grpSpPr>
        <p:sp>
          <p:nvSpPr>
            <p:cNvPr id="52" name="直角三角形 51">
              <a:extLst>
                <a:ext uri="{FF2B5EF4-FFF2-40B4-BE49-F238E27FC236}">
                  <a16:creationId xmlns="" xmlns:a16="http://schemas.microsoft.com/office/drawing/2014/main" id="{03A140FB-B98D-4D35-B11D-802F8948B655}"/>
                </a:ext>
              </a:extLst>
            </p:cNvPr>
            <p:cNvSpPr/>
            <p:nvPr/>
          </p:nvSpPr>
          <p:spPr>
            <a:xfrm rot="5400000">
              <a:off x="-1740877" y="1740877"/>
              <a:ext cx="6858000" cy="3376246"/>
            </a:xfrm>
            <a:prstGeom prst="rtTriangle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53" name="任意多边形 17">
              <a:extLst>
                <a:ext uri="{FF2B5EF4-FFF2-40B4-BE49-F238E27FC236}">
                  <a16:creationId xmlns="" xmlns:a16="http://schemas.microsoft.com/office/drawing/2014/main" id="{6B6FB0CC-9F09-46D1-8619-F805CF42125F}"/>
                </a:ext>
              </a:extLst>
            </p:cNvPr>
            <p:cNvSpPr/>
            <p:nvPr/>
          </p:nvSpPr>
          <p:spPr>
            <a:xfrm>
              <a:off x="-14069" y="-2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FDB40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任意多边形 18">
              <a:extLst>
                <a:ext uri="{FF2B5EF4-FFF2-40B4-BE49-F238E27FC236}">
                  <a16:creationId xmlns="" xmlns:a16="http://schemas.microsoft.com/office/drawing/2014/main" id="{EF8A4F01-CC10-427F-A73C-26ED6BF64258}"/>
                </a:ext>
              </a:extLst>
            </p:cNvPr>
            <p:cNvSpPr/>
            <p:nvPr/>
          </p:nvSpPr>
          <p:spPr>
            <a:xfrm>
              <a:off x="2712719" y="-14068"/>
              <a:ext cx="6133514" cy="6872068"/>
            </a:xfrm>
            <a:custGeom>
              <a:avLst/>
              <a:gdLst>
                <a:gd name="connsiteX0" fmla="*/ 4061393 w 6133514"/>
                <a:gd name="connsiteY0" fmla="*/ 0 h 6872068"/>
                <a:gd name="connsiteX1" fmla="*/ 6133514 w 6133514"/>
                <a:gd name="connsiteY1" fmla="*/ 0 h 6872068"/>
                <a:gd name="connsiteX2" fmla="*/ 2747370 w 6133514"/>
                <a:gd name="connsiteY2" fmla="*/ 6872067 h 6872068"/>
                <a:gd name="connsiteX3" fmla="*/ 2072122 w 6133514"/>
                <a:gd name="connsiteY3" fmla="*/ 6872067 h 6872068"/>
                <a:gd name="connsiteX4" fmla="*/ 2072121 w 6133514"/>
                <a:gd name="connsiteY4" fmla="*/ 6872068 h 6872068"/>
                <a:gd name="connsiteX5" fmla="*/ 0 w 6133514"/>
                <a:gd name="connsiteY5" fmla="*/ 6872068 h 6872068"/>
                <a:gd name="connsiteX6" fmla="*/ 3386144 w 6133514"/>
                <a:gd name="connsiteY6" fmla="*/ 1 h 6872068"/>
                <a:gd name="connsiteX7" fmla="*/ 4061393 w 6133514"/>
                <a:gd name="connsiteY7" fmla="*/ 1 h 68720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6133514" h="6872068">
                  <a:moveTo>
                    <a:pt x="4061393" y="0"/>
                  </a:moveTo>
                  <a:lnTo>
                    <a:pt x="6133514" y="0"/>
                  </a:lnTo>
                  <a:lnTo>
                    <a:pt x="2747370" y="6872067"/>
                  </a:lnTo>
                  <a:lnTo>
                    <a:pt x="2072122" y="6872067"/>
                  </a:lnTo>
                  <a:lnTo>
                    <a:pt x="2072121" y="6872068"/>
                  </a:lnTo>
                  <a:lnTo>
                    <a:pt x="0" y="6872068"/>
                  </a:lnTo>
                  <a:lnTo>
                    <a:pt x="3386144" y="1"/>
                  </a:lnTo>
                  <a:lnTo>
                    <a:pt x="4061393" y="1"/>
                  </a:lnTo>
                  <a:close/>
                </a:path>
              </a:pathLst>
            </a:custGeom>
            <a:solidFill>
              <a:srgbClr val="E6353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1535" y="1001422"/>
            <a:ext cx="4630755" cy="308249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sp>
        <p:nvSpPr>
          <p:cNvPr id="39" name="矩形 38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/>
          <p:nvPr/>
        </p:nvSpPr>
        <p:spPr>
          <a:xfrm>
            <a:off x="741247" y="2646630"/>
            <a:ext cx="3110510" cy="438581"/>
          </a:xfrm>
          <a:prstGeom prst="rect">
            <a:avLst/>
          </a:prstGeom>
          <a:ln>
            <a:noFill/>
          </a:ln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altLang="zh-CN" sz="2400" b="1" dirty="0">
                <a:solidFill>
                  <a:srgbClr val="E6353F"/>
                </a:solidFill>
                <a:latin typeface="Franklin Gothic Demi" panose="020B0703020102020204" pitchFamily="34" charset="0"/>
                <a:ea typeface="微软雅黑" panose="020B0503020204020204" pitchFamily="34" charset="-122"/>
                <a:cs typeface="BrowalliaUPC" panose="020B0604020202020204" pitchFamily="34" charset="-34"/>
              </a:rPr>
              <a:t>CONTENTS</a:t>
            </a:r>
          </a:p>
        </p:txBody>
      </p:sp>
      <p:sp>
        <p:nvSpPr>
          <p:cNvPr id="40" name="文本框 39" descr="e7d195523061f1c0deeec63e560781cfd59afb0ea006f2a87ABB68BF51EA6619813959095094C18C62A12F549504892A4AAA8C1554C6663626E05CA27F281A14E6983772AFC3FB97135759321DEA3D70145073B7709DEAFA256CD57602346C569CD03E8246D33DA545568EA98FB062D63F616CDCDDC7C308D5561BD508072CED46FA16A315624C7F2FF57E77E923953F"/>
          <p:cNvSpPr txBox="1"/>
          <p:nvPr/>
        </p:nvSpPr>
        <p:spPr>
          <a:xfrm>
            <a:off x="1650171" y="1980340"/>
            <a:ext cx="1292662" cy="761747"/>
          </a:xfrm>
          <a:prstGeom prst="rect">
            <a:avLst/>
          </a:prstGeom>
          <a:noFill/>
          <a:effectLst/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en-US" sz="4500" b="1" dirty="0">
                <a:ln>
                  <a:solidFill>
                    <a:schemeClr val="bg1"/>
                  </a:solidFill>
                </a:ln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artika" panose="02020503030404060203" pitchFamily="18" charset="0"/>
              </a:rPr>
              <a:t>目录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788024" y="1387128"/>
            <a:ext cx="396044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dirty="0" smtClean="0"/>
              <a:t>一、</a:t>
            </a:r>
            <a:r>
              <a:rPr lang="en-US" altLang="zh-CN" sz="2000" dirty="0"/>
              <a:t>BDS</a:t>
            </a:r>
            <a:r>
              <a:rPr lang="zh-CN" altLang="zh-CN" sz="2000" dirty="0"/>
              <a:t>与</a:t>
            </a:r>
            <a:r>
              <a:rPr lang="en-US" altLang="zh-CN" sz="2000" dirty="0"/>
              <a:t>GPS</a:t>
            </a:r>
            <a:r>
              <a:rPr lang="zh-CN" altLang="zh-CN" sz="2000" dirty="0" smtClean="0"/>
              <a:t>简介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二、</a:t>
            </a:r>
            <a:r>
              <a:rPr lang="en-US" altLang="zh-CN" sz="2000" dirty="0"/>
              <a:t>BDS</a:t>
            </a:r>
            <a:r>
              <a:rPr lang="zh-CN" altLang="zh-CN" sz="2000" dirty="0"/>
              <a:t>与</a:t>
            </a:r>
            <a:r>
              <a:rPr lang="en-US" altLang="zh-CN" sz="2000" dirty="0"/>
              <a:t>GPS</a:t>
            </a:r>
            <a:r>
              <a:rPr lang="zh-CN" altLang="zh-CN" sz="2000" dirty="0"/>
              <a:t>的组成及工作</a:t>
            </a:r>
            <a:r>
              <a:rPr lang="zh-CN" altLang="zh-CN" sz="2000" dirty="0" smtClean="0"/>
              <a:t>原理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en-US" sz="2000" dirty="0" smtClean="0"/>
              <a:t>三、</a:t>
            </a:r>
            <a:r>
              <a:rPr lang="zh-CN" altLang="zh-CN" sz="2000" dirty="0"/>
              <a:t>北斗发展背景与发展</a:t>
            </a:r>
            <a:r>
              <a:rPr lang="zh-CN" altLang="zh-CN" sz="2000" dirty="0" smtClean="0"/>
              <a:t>历程</a:t>
            </a:r>
            <a:endParaRPr lang="en-US" altLang="zh-CN" sz="2000" dirty="0" smtClean="0"/>
          </a:p>
          <a:p>
            <a:pPr>
              <a:lnSpc>
                <a:spcPct val="150000"/>
              </a:lnSpc>
            </a:pPr>
            <a:r>
              <a:rPr lang="zh-CN" altLang="zh-CN" sz="2000" dirty="0"/>
              <a:t>四、北斗卫星系统在中国的优势</a:t>
            </a:r>
          </a:p>
          <a:p>
            <a:pPr>
              <a:lnSpc>
                <a:spcPct val="150000"/>
              </a:lnSpc>
            </a:pPr>
            <a:r>
              <a:rPr lang="zh-CN" altLang="zh-CN" sz="2000" dirty="0"/>
              <a:t>五、</a:t>
            </a:r>
            <a:r>
              <a:rPr lang="en-US" altLang="zh-CN" sz="2000" dirty="0"/>
              <a:t>BDS</a:t>
            </a:r>
            <a:r>
              <a:rPr lang="zh-CN" altLang="zh-CN" sz="2000" dirty="0"/>
              <a:t>的应用与</a:t>
            </a:r>
            <a:r>
              <a:rPr lang="zh-CN" altLang="zh-CN" sz="2000" dirty="0" smtClean="0"/>
              <a:t>产业化</a:t>
            </a:r>
            <a:endParaRPr lang="zh-CN" altLang="zh-CN" sz="2000" dirty="0"/>
          </a:p>
        </p:txBody>
      </p:sp>
    </p:spTree>
    <p:extLst>
      <p:ext uri="{BB962C8B-B14F-4D97-AF65-F5344CB8AC3E}">
        <p14:creationId xmlns:p14="http://schemas.microsoft.com/office/powerpoint/2010/main" val="1601331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1495F301-5D58-44A0-870C-E58C0EABD36A}"/>
              </a:ext>
            </a:extLst>
          </p:cNvPr>
          <p:cNvGrpSpPr/>
          <p:nvPr/>
        </p:nvGrpSpPr>
        <p:grpSpPr>
          <a:xfrm>
            <a:off x="-10552" y="-10550"/>
            <a:ext cx="9154552" cy="762516"/>
            <a:chOff x="-14069" y="-14067"/>
            <a:chExt cx="12206069" cy="1016688"/>
          </a:xfrm>
        </p:grpSpPr>
        <p:grpSp>
          <p:nvGrpSpPr>
            <p:cNvPr id="16" name="组合 15"/>
            <p:cNvGrpSpPr/>
            <p:nvPr/>
          </p:nvGrpSpPr>
          <p:grpSpPr>
            <a:xfrm>
              <a:off x="-14069" y="-14067"/>
              <a:ext cx="1690469" cy="1016688"/>
              <a:chOff x="-14069" y="-14068"/>
              <a:chExt cx="8860302" cy="6886134"/>
            </a:xfrm>
          </p:grpSpPr>
          <p:sp>
            <p:nvSpPr>
              <p:cNvPr id="17" name="直角三角形 16"/>
              <p:cNvSpPr/>
              <p:nvPr/>
            </p:nvSpPr>
            <p:spPr>
              <a:xfrm rot="5400000">
                <a:off x="-1740877" y="1740877"/>
                <a:ext cx="6858000" cy="3376246"/>
              </a:xfrm>
              <a:prstGeom prst="rtTriangl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18" name="任意多边形 17"/>
              <p:cNvSpPr/>
              <p:nvPr/>
            </p:nvSpPr>
            <p:spPr>
              <a:xfrm>
                <a:off x="-14069" y="-2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FDB4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任意多边形 18"/>
              <p:cNvSpPr/>
              <p:nvPr/>
            </p:nvSpPr>
            <p:spPr>
              <a:xfrm>
                <a:off x="2712719" y="-14068"/>
                <a:ext cx="6133514" cy="6872068"/>
              </a:xfrm>
              <a:custGeom>
                <a:avLst/>
                <a:gdLst>
                  <a:gd name="connsiteX0" fmla="*/ 4061393 w 6133514"/>
                  <a:gd name="connsiteY0" fmla="*/ 0 h 6872068"/>
                  <a:gd name="connsiteX1" fmla="*/ 6133514 w 6133514"/>
                  <a:gd name="connsiteY1" fmla="*/ 0 h 6872068"/>
                  <a:gd name="connsiteX2" fmla="*/ 2747370 w 6133514"/>
                  <a:gd name="connsiteY2" fmla="*/ 6872067 h 6872068"/>
                  <a:gd name="connsiteX3" fmla="*/ 2072122 w 6133514"/>
                  <a:gd name="connsiteY3" fmla="*/ 6872067 h 6872068"/>
                  <a:gd name="connsiteX4" fmla="*/ 2072121 w 6133514"/>
                  <a:gd name="connsiteY4" fmla="*/ 6872068 h 6872068"/>
                  <a:gd name="connsiteX5" fmla="*/ 0 w 6133514"/>
                  <a:gd name="connsiteY5" fmla="*/ 6872068 h 6872068"/>
                  <a:gd name="connsiteX6" fmla="*/ 3386144 w 6133514"/>
                  <a:gd name="connsiteY6" fmla="*/ 1 h 6872068"/>
                  <a:gd name="connsiteX7" fmla="*/ 4061393 w 6133514"/>
                  <a:gd name="connsiteY7" fmla="*/ 1 h 687206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6133514" h="6872068">
                    <a:moveTo>
                      <a:pt x="4061393" y="0"/>
                    </a:moveTo>
                    <a:lnTo>
                      <a:pt x="6133514" y="0"/>
                    </a:lnTo>
                    <a:lnTo>
                      <a:pt x="2747370" y="6872067"/>
                    </a:lnTo>
                    <a:lnTo>
                      <a:pt x="2072122" y="6872067"/>
                    </a:lnTo>
                    <a:lnTo>
                      <a:pt x="2072121" y="6872068"/>
                    </a:lnTo>
                    <a:lnTo>
                      <a:pt x="0" y="6872068"/>
                    </a:lnTo>
                    <a:lnTo>
                      <a:pt x="3386144" y="1"/>
                    </a:lnTo>
                    <a:lnTo>
                      <a:pt x="4061393" y="1"/>
                    </a:lnTo>
                    <a:close/>
                  </a:path>
                </a:pathLst>
              </a:custGeom>
              <a:solidFill>
                <a:srgbClr val="E6353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>
              <a:extLst>
                <a:ext uri="{FF2B5EF4-FFF2-40B4-BE49-F238E27FC236}">
                  <a16:creationId xmlns="" xmlns:a16="http://schemas.microsoft.com/office/drawing/2014/main" id="{F16F4591-60E9-4C9B-AF90-257FD1CF5AAD}"/>
                </a:ext>
              </a:extLst>
            </p:cNvPr>
            <p:cNvGrpSpPr/>
            <p:nvPr/>
          </p:nvGrpSpPr>
          <p:grpSpPr>
            <a:xfrm>
              <a:off x="8510887" y="453634"/>
              <a:ext cx="2671958" cy="382389"/>
              <a:chOff x="8519749" y="577955"/>
              <a:chExt cx="2671958" cy="382389"/>
            </a:xfrm>
          </p:grpSpPr>
          <p:grpSp>
            <p:nvGrpSpPr>
              <p:cNvPr id="22" name="组合 21">
                <a:extLst>
                  <a:ext uri="{FF2B5EF4-FFF2-40B4-BE49-F238E27FC236}">
                    <a16:creationId xmlns="" xmlns:a16="http://schemas.microsoft.com/office/drawing/2014/main" id="{3572C76C-95D1-4FF5-BB80-B735C985DE2B}"/>
                  </a:ext>
                </a:extLst>
              </p:cNvPr>
              <p:cNvGrpSpPr/>
              <p:nvPr/>
            </p:nvGrpSpPr>
            <p:grpSpPr>
              <a:xfrm>
                <a:off x="8519749" y="577955"/>
                <a:ext cx="368108" cy="382389"/>
                <a:chOff x="8181567" y="391614"/>
                <a:chExt cx="420096" cy="437973"/>
              </a:xfrm>
            </p:grpSpPr>
            <p:sp>
              <p:nvSpPr>
                <p:cNvPr id="23" name="Oval 11">
                  <a:extLst>
                    <a:ext uri="{FF2B5EF4-FFF2-40B4-BE49-F238E27FC236}">
                      <a16:creationId xmlns="" xmlns:a16="http://schemas.microsoft.com/office/drawing/2014/main" id="{B2E6A8A3-322E-4A52-8E71-C45B316F5C18}"/>
                    </a:ext>
                  </a:extLst>
                </p:cNvPr>
                <p:cNvSpPr/>
                <p:nvPr/>
              </p:nvSpPr>
              <p:spPr>
                <a:xfrm>
                  <a:off x="8181567" y="391614"/>
                  <a:ext cx="420096" cy="437973"/>
                </a:xfrm>
                <a:prstGeom prst="ellipse">
                  <a:avLst/>
                </a:prstGeom>
                <a:solidFill>
                  <a:srgbClr val="E6353F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Freeform 14">
                  <a:extLst>
                    <a:ext uri="{FF2B5EF4-FFF2-40B4-BE49-F238E27FC236}">
                      <a16:creationId xmlns="" xmlns:a16="http://schemas.microsoft.com/office/drawing/2014/main" id="{205D0928-C677-4B0B-ABE9-E66BCB8A8319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8254350" y="468227"/>
                  <a:ext cx="321776" cy="268147"/>
                </a:xfrm>
                <a:custGeom>
                  <a:avLst/>
                  <a:gdLst/>
                  <a:ahLst/>
                  <a:cxnLst>
                    <a:cxn ang="0">
                      <a:pos x="248143" y="256622"/>
                    </a:cxn>
                    <a:cxn ang="0">
                      <a:pos x="0" y="256622"/>
                    </a:cxn>
                    <a:cxn ang="0">
                      <a:pos x="128858" y="99115"/>
                    </a:cxn>
                    <a:cxn ang="0">
                      <a:pos x="123703" y="94505"/>
                    </a:cxn>
                    <a:cxn ang="0">
                      <a:pos x="234889" y="110639"/>
                    </a:cxn>
                    <a:cxn ang="0">
                      <a:pos x="13254" y="90663"/>
                    </a:cxn>
                    <a:cxn ang="0">
                      <a:pos x="88360" y="194387"/>
                    </a:cxn>
                    <a:cxn ang="0">
                      <a:pos x="41971" y="163654"/>
                    </a:cxn>
                    <a:cxn ang="0">
                      <a:pos x="41971" y="173642"/>
                    </a:cxn>
                    <a:cxn ang="0">
                      <a:pos x="134012" y="142909"/>
                    </a:cxn>
                    <a:cxn ang="0">
                      <a:pos x="41971" y="142909"/>
                    </a:cxn>
                    <a:cxn ang="0">
                      <a:pos x="134012" y="133689"/>
                    </a:cxn>
                    <a:cxn ang="0">
                      <a:pos x="237834" y="112176"/>
                    </a:cxn>
                    <a:cxn ang="0">
                      <a:pos x="237834" y="112176"/>
                    </a:cxn>
                    <a:cxn ang="0">
                      <a:pos x="238571" y="16903"/>
                    </a:cxn>
                    <a:cxn ang="0">
                      <a:pos x="145793" y="60698"/>
                    </a:cxn>
                    <a:cxn ang="0">
                      <a:pos x="251825" y="66845"/>
                    </a:cxn>
                    <a:cxn ang="0">
                      <a:pos x="161256" y="46100"/>
                    </a:cxn>
                    <a:cxn ang="0">
                      <a:pos x="254770" y="116786"/>
                    </a:cxn>
                    <a:cxn ang="0">
                      <a:pos x="291586" y="69918"/>
                    </a:cxn>
                    <a:cxn ang="0">
                      <a:pos x="301159" y="80675"/>
                    </a:cxn>
                    <a:cxn ang="0">
                      <a:pos x="296004" y="68381"/>
                    </a:cxn>
                    <a:cxn ang="0">
                      <a:pos x="293795" y="131384"/>
                    </a:cxn>
                    <a:cxn ang="0">
                      <a:pos x="293059" y="143678"/>
                    </a:cxn>
                    <a:cxn ang="0">
                      <a:pos x="303368" y="143678"/>
                    </a:cxn>
                    <a:cxn ang="0">
                      <a:pos x="302631" y="131384"/>
                    </a:cxn>
                    <a:cxn ang="0">
                      <a:pos x="301159" y="102956"/>
                    </a:cxn>
                    <a:cxn ang="0">
                      <a:pos x="148002" y="144446"/>
                    </a:cxn>
                    <a:cxn ang="0">
                      <a:pos x="161992" y="201302"/>
                    </a:cxn>
                    <a:cxn ang="0">
                      <a:pos x="167883" y="196692"/>
                    </a:cxn>
                    <a:cxn ang="0">
                      <a:pos x="170092" y="189777"/>
                    </a:cxn>
                    <a:cxn ang="0">
                      <a:pos x="176719" y="194387"/>
                    </a:cxn>
                    <a:cxn ang="0">
                      <a:pos x="181137" y="205144"/>
                    </a:cxn>
                    <a:cxn ang="0">
                      <a:pos x="187028" y="209754"/>
                    </a:cxn>
                    <a:cxn ang="0">
                      <a:pos x="196600" y="208217"/>
                    </a:cxn>
                    <a:cxn ang="0">
                      <a:pos x="195127" y="202839"/>
                    </a:cxn>
                    <a:cxn ang="0">
                      <a:pos x="189973" y="192082"/>
                    </a:cxn>
                    <a:cxn ang="0">
                      <a:pos x="183346" y="187472"/>
                    </a:cxn>
                    <a:cxn ang="0">
                      <a:pos x="199545" y="178252"/>
                    </a:cxn>
                    <a:cxn ang="0">
                      <a:pos x="192918" y="175947"/>
                    </a:cxn>
                    <a:cxn ang="0">
                      <a:pos x="188500" y="169801"/>
                    </a:cxn>
                    <a:cxn ang="0">
                      <a:pos x="181873" y="168264"/>
                    </a:cxn>
                    <a:cxn ang="0">
                      <a:pos x="177455" y="162118"/>
                    </a:cxn>
                    <a:cxn ang="0">
                      <a:pos x="170828" y="159813"/>
                    </a:cxn>
                    <a:cxn ang="0">
                      <a:pos x="166410" y="154434"/>
                    </a:cxn>
                    <a:cxn ang="0">
                      <a:pos x="159047" y="152129"/>
                    </a:cxn>
                    <a:cxn ang="0">
                      <a:pos x="154629" y="145983"/>
                    </a:cxn>
                    <a:cxn ang="0">
                      <a:pos x="29453" y="108334"/>
                    </a:cxn>
                    <a:cxn ang="0">
                      <a:pos x="29453" y="224352"/>
                    </a:cxn>
                  </a:cxnLst>
                  <a:rect l="0" t="0" r="0" b="0"/>
                  <a:pathLst>
                    <a:path w="437" h="349">
                      <a:moveTo>
                        <a:pt x="0" y="322"/>
                      </a:moveTo>
                      <a:lnTo>
                        <a:pt x="337" y="322"/>
                      </a:lnTo>
                      <a:lnTo>
                        <a:pt x="337" y="334"/>
                      </a:lnTo>
                      <a:cubicBezTo>
                        <a:pt x="337" y="342"/>
                        <a:pt x="331" y="349"/>
                        <a:pt x="323" y="349"/>
                      </a:cubicBezTo>
                      <a:lnTo>
                        <a:pt x="14" y="349"/>
                      </a:lnTo>
                      <a:cubicBezTo>
                        <a:pt x="6" y="349"/>
                        <a:pt x="0" y="342"/>
                        <a:pt x="0" y="334"/>
                      </a:cubicBezTo>
                      <a:lnTo>
                        <a:pt x="0" y="322"/>
                      </a:lnTo>
                      <a:close/>
                      <a:moveTo>
                        <a:pt x="168" y="123"/>
                      </a:moveTo>
                      <a:cubicBezTo>
                        <a:pt x="172" y="123"/>
                        <a:pt x="175" y="126"/>
                        <a:pt x="175" y="129"/>
                      </a:cubicBezTo>
                      <a:cubicBezTo>
                        <a:pt x="175" y="133"/>
                        <a:pt x="172" y="135"/>
                        <a:pt x="168" y="135"/>
                      </a:cubicBezTo>
                      <a:cubicBezTo>
                        <a:pt x="165" y="135"/>
                        <a:pt x="162" y="133"/>
                        <a:pt x="162" y="129"/>
                      </a:cubicBezTo>
                      <a:cubicBezTo>
                        <a:pt x="162" y="126"/>
                        <a:pt x="165" y="123"/>
                        <a:pt x="168" y="123"/>
                      </a:cubicBezTo>
                      <a:close/>
                      <a:moveTo>
                        <a:pt x="18" y="118"/>
                      </a:moveTo>
                      <a:lnTo>
                        <a:pt x="208" y="118"/>
                      </a:lnTo>
                      <a:cubicBezTo>
                        <a:pt x="246" y="120"/>
                        <a:pt x="283" y="128"/>
                        <a:pt x="319" y="144"/>
                      </a:cubicBezTo>
                      <a:lnTo>
                        <a:pt x="319" y="315"/>
                      </a:lnTo>
                      <a:lnTo>
                        <a:pt x="18" y="315"/>
                      </a:lnTo>
                      <a:lnTo>
                        <a:pt x="18" y="118"/>
                      </a:lnTo>
                      <a:close/>
                      <a:moveTo>
                        <a:pt x="57" y="239"/>
                      </a:moveTo>
                      <a:lnTo>
                        <a:pt x="120" y="239"/>
                      </a:lnTo>
                      <a:lnTo>
                        <a:pt x="120" y="253"/>
                      </a:lnTo>
                      <a:lnTo>
                        <a:pt x="57" y="253"/>
                      </a:lnTo>
                      <a:lnTo>
                        <a:pt x="57" y="239"/>
                      </a:lnTo>
                      <a:close/>
                      <a:moveTo>
                        <a:pt x="57" y="213"/>
                      </a:moveTo>
                      <a:lnTo>
                        <a:pt x="182" y="213"/>
                      </a:lnTo>
                      <a:lnTo>
                        <a:pt x="182" y="226"/>
                      </a:lnTo>
                      <a:lnTo>
                        <a:pt x="57" y="226"/>
                      </a:lnTo>
                      <a:lnTo>
                        <a:pt x="57" y="213"/>
                      </a:lnTo>
                      <a:close/>
                      <a:moveTo>
                        <a:pt x="57" y="186"/>
                      </a:moveTo>
                      <a:lnTo>
                        <a:pt x="182" y="186"/>
                      </a:lnTo>
                      <a:lnTo>
                        <a:pt x="182" y="200"/>
                      </a:lnTo>
                      <a:lnTo>
                        <a:pt x="57" y="200"/>
                      </a:lnTo>
                      <a:lnTo>
                        <a:pt x="57" y="186"/>
                      </a:lnTo>
                      <a:close/>
                      <a:moveTo>
                        <a:pt x="57" y="160"/>
                      </a:moveTo>
                      <a:lnTo>
                        <a:pt x="182" y="160"/>
                      </a:lnTo>
                      <a:lnTo>
                        <a:pt x="182" y="174"/>
                      </a:lnTo>
                      <a:lnTo>
                        <a:pt x="57" y="174"/>
                      </a:lnTo>
                      <a:lnTo>
                        <a:pt x="57" y="160"/>
                      </a:lnTo>
                      <a:close/>
                      <a:moveTo>
                        <a:pt x="323" y="146"/>
                      </a:moveTo>
                      <a:cubicBezTo>
                        <a:pt x="328" y="148"/>
                        <a:pt x="339" y="154"/>
                        <a:pt x="342" y="156"/>
                      </a:cubicBezTo>
                      <a:cubicBezTo>
                        <a:pt x="350" y="161"/>
                        <a:pt x="330" y="164"/>
                        <a:pt x="323" y="165"/>
                      </a:cubicBezTo>
                      <a:lnTo>
                        <a:pt x="323" y="146"/>
                      </a:lnTo>
                      <a:close/>
                      <a:moveTo>
                        <a:pt x="396" y="91"/>
                      </a:moveTo>
                      <a:cubicBezTo>
                        <a:pt x="377" y="71"/>
                        <a:pt x="359" y="50"/>
                        <a:pt x="341" y="30"/>
                      </a:cubicBezTo>
                      <a:cubicBezTo>
                        <a:pt x="335" y="23"/>
                        <a:pt x="332" y="23"/>
                        <a:pt x="324" y="22"/>
                      </a:cubicBezTo>
                      <a:lnTo>
                        <a:pt x="133" y="1"/>
                      </a:lnTo>
                      <a:cubicBezTo>
                        <a:pt x="129" y="0"/>
                        <a:pt x="128" y="3"/>
                        <a:pt x="130" y="6"/>
                      </a:cubicBezTo>
                      <a:lnTo>
                        <a:pt x="198" y="79"/>
                      </a:lnTo>
                      <a:cubicBezTo>
                        <a:pt x="209" y="57"/>
                        <a:pt x="217" y="46"/>
                        <a:pt x="251" y="50"/>
                      </a:cubicBezTo>
                      <a:cubicBezTo>
                        <a:pt x="275" y="53"/>
                        <a:pt x="292" y="58"/>
                        <a:pt x="314" y="66"/>
                      </a:cubicBezTo>
                      <a:cubicBezTo>
                        <a:pt x="328" y="72"/>
                        <a:pt x="335" y="76"/>
                        <a:pt x="342" y="87"/>
                      </a:cubicBezTo>
                      <a:cubicBezTo>
                        <a:pt x="336" y="80"/>
                        <a:pt x="327" y="75"/>
                        <a:pt x="317" y="71"/>
                      </a:cubicBezTo>
                      <a:cubicBezTo>
                        <a:pt x="297" y="63"/>
                        <a:pt x="275" y="58"/>
                        <a:pt x="253" y="55"/>
                      </a:cubicBezTo>
                      <a:cubicBezTo>
                        <a:pt x="240" y="54"/>
                        <a:pt x="227" y="54"/>
                        <a:pt x="219" y="60"/>
                      </a:cubicBezTo>
                      <a:cubicBezTo>
                        <a:pt x="211" y="66"/>
                        <a:pt x="199" y="93"/>
                        <a:pt x="194" y="103"/>
                      </a:cubicBezTo>
                      <a:cubicBezTo>
                        <a:pt x="191" y="110"/>
                        <a:pt x="195" y="112"/>
                        <a:pt x="200" y="112"/>
                      </a:cubicBezTo>
                      <a:cubicBezTo>
                        <a:pt x="251" y="115"/>
                        <a:pt x="301" y="128"/>
                        <a:pt x="346" y="152"/>
                      </a:cubicBezTo>
                      <a:lnTo>
                        <a:pt x="347" y="126"/>
                      </a:lnTo>
                      <a:cubicBezTo>
                        <a:pt x="363" y="128"/>
                        <a:pt x="379" y="130"/>
                        <a:pt x="396" y="133"/>
                      </a:cubicBezTo>
                      <a:lnTo>
                        <a:pt x="396" y="91"/>
                      </a:lnTo>
                      <a:close/>
                      <a:moveTo>
                        <a:pt x="433" y="138"/>
                      </a:moveTo>
                      <a:cubicBezTo>
                        <a:pt x="435" y="138"/>
                        <a:pt x="437" y="135"/>
                        <a:pt x="435" y="133"/>
                      </a:cubicBezTo>
                      <a:cubicBezTo>
                        <a:pt x="426" y="124"/>
                        <a:pt x="417" y="114"/>
                        <a:pt x="409" y="105"/>
                      </a:cubicBezTo>
                      <a:lnTo>
                        <a:pt x="409" y="93"/>
                      </a:lnTo>
                      <a:cubicBezTo>
                        <a:pt x="409" y="91"/>
                        <a:pt x="407" y="90"/>
                        <a:pt x="405" y="90"/>
                      </a:cubicBezTo>
                      <a:lnTo>
                        <a:pt x="402" y="89"/>
                      </a:lnTo>
                      <a:lnTo>
                        <a:pt x="402" y="163"/>
                      </a:lnTo>
                      <a:cubicBezTo>
                        <a:pt x="400" y="163"/>
                        <a:pt x="400" y="164"/>
                        <a:pt x="400" y="165"/>
                      </a:cubicBezTo>
                      <a:lnTo>
                        <a:pt x="399" y="171"/>
                      </a:lnTo>
                      <a:cubicBezTo>
                        <a:pt x="399" y="173"/>
                        <a:pt x="400" y="174"/>
                        <a:pt x="400" y="176"/>
                      </a:cubicBezTo>
                      <a:lnTo>
                        <a:pt x="400" y="182"/>
                      </a:lnTo>
                      <a:cubicBezTo>
                        <a:pt x="400" y="184"/>
                        <a:pt x="399" y="185"/>
                        <a:pt x="398" y="187"/>
                      </a:cubicBezTo>
                      <a:lnTo>
                        <a:pt x="393" y="231"/>
                      </a:lnTo>
                      <a:cubicBezTo>
                        <a:pt x="396" y="236"/>
                        <a:pt x="414" y="236"/>
                        <a:pt x="417" y="231"/>
                      </a:cubicBezTo>
                      <a:lnTo>
                        <a:pt x="412" y="187"/>
                      </a:lnTo>
                      <a:cubicBezTo>
                        <a:pt x="412" y="185"/>
                        <a:pt x="411" y="184"/>
                        <a:pt x="411" y="182"/>
                      </a:cubicBezTo>
                      <a:lnTo>
                        <a:pt x="410" y="176"/>
                      </a:lnTo>
                      <a:cubicBezTo>
                        <a:pt x="410" y="174"/>
                        <a:pt x="412" y="174"/>
                        <a:pt x="411" y="171"/>
                      </a:cubicBezTo>
                      <a:lnTo>
                        <a:pt x="411" y="165"/>
                      </a:lnTo>
                      <a:cubicBezTo>
                        <a:pt x="411" y="164"/>
                        <a:pt x="410" y="163"/>
                        <a:pt x="409" y="163"/>
                      </a:cubicBezTo>
                      <a:lnTo>
                        <a:pt x="409" y="134"/>
                      </a:lnTo>
                      <a:cubicBezTo>
                        <a:pt x="417" y="135"/>
                        <a:pt x="425" y="137"/>
                        <a:pt x="433" y="138"/>
                      </a:cubicBezTo>
                      <a:close/>
                      <a:moveTo>
                        <a:pt x="206" y="187"/>
                      </a:moveTo>
                      <a:lnTo>
                        <a:pt x="201" y="188"/>
                      </a:lnTo>
                      <a:lnTo>
                        <a:pt x="217" y="267"/>
                      </a:lnTo>
                      <a:lnTo>
                        <a:pt x="221" y="266"/>
                      </a:lnTo>
                      <a:lnTo>
                        <a:pt x="220" y="262"/>
                      </a:lnTo>
                      <a:lnTo>
                        <a:pt x="224" y="261"/>
                      </a:lnTo>
                      <a:lnTo>
                        <a:pt x="224" y="257"/>
                      </a:lnTo>
                      <a:lnTo>
                        <a:pt x="228" y="256"/>
                      </a:lnTo>
                      <a:lnTo>
                        <a:pt x="227" y="252"/>
                      </a:lnTo>
                      <a:lnTo>
                        <a:pt x="231" y="251"/>
                      </a:lnTo>
                      <a:lnTo>
                        <a:pt x="231" y="247"/>
                      </a:lnTo>
                      <a:lnTo>
                        <a:pt x="235" y="246"/>
                      </a:lnTo>
                      <a:lnTo>
                        <a:pt x="236" y="253"/>
                      </a:lnTo>
                      <a:lnTo>
                        <a:pt x="240" y="253"/>
                      </a:lnTo>
                      <a:lnTo>
                        <a:pt x="241" y="260"/>
                      </a:lnTo>
                      <a:lnTo>
                        <a:pt x="245" y="260"/>
                      </a:lnTo>
                      <a:lnTo>
                        <a:pt x="246" y="267"/>
                      </a:lnTo>
                      <a:lnTo>
                        <a:pt x="250" y="266"/>
                      </a:lnTo>
                      <a:lnTo>
                        <a:pt x="251" y="274"/>
                      </a:lnTo>
                      <a:lnTo>
                        <a:pt x="254" y="273"/>
                      </a:lnTo>
                      <a:lnTo>
                        <a:pt x="255" y="277"/>
                      </a:lnTo>
                      <a:lnTo>
                        <a:pt x="267" y="275"/>
                      </a:lnTo>
                      <a:lnTo>
                        <a:pt x="267" y="271"/>
                      </a:lnTo>
                      <a:lnTo>
                        <a:pt x="270" y="271"/>
                      </a:lnTo>
                      <a:lnTo>
                        <a:pt x="268" y="263"/>
                      </a:lnTo>
                      <a:lnTo>
                        <a:pt x="265" y="264"/>
                      </a:lnTo>
                      <a:lnTo>
                        <a:pt x="263" y="257"/>
                      </a:lnTo>
                      <a:lnTo>
                        <a:pt x="259" y="257"/>
                      </a:lnTo>
                      <a:lnTo>
                        <a:pt x="258" y="250"/>
                      </a:lnTo>
                      <a:lnTo>
                        <a:pt x="254" y="251"/>
                      </a:lnTo>
                      <a:lnTo>
                        <a:pt x="253" y="243"/>
                      </a:lnTo>
                      <a:lnTo>
                        <a:pt x="249" y="244"/>
                      </a:lnTo>
                      <a:lnTo>
                        <a:pt x="248" y="240"/>
                      </a:lnTo>
                      <a:lnTo>
                        <a:pt x="272" y="235"/>
                      </a:lnTo>
                      <a:lnTo>
                        <a:pt x="271" y="232"/>
                      </a:lnTo>
                      <a:lnTo>
                        <a:pt x="267" y="233"/>
                      </a:lnTo>
                      <a:lnTo>
                        <a:pt x="267" y="228"/>
                      </a:lnTo>
                      <a:lnTo>
                        <a:pt x="262" y="229"/>
                      </a:lnTo>
                      <a:lnTo>
                        <a:pt x="262" y="225"/>
                      </a:lnTo>
                      <a:lnTo>
                        <a:pt x="257" y="226"/>
                      </a:lnTo>
                      <a:lnTo>
                        <a:pt x="256" y="221"/>
                      </a:lnTo>
                      <a:lnTo>
                        <a:pt x="252" y="222"/>
                      </a:lnTo>
                      <a:lnTo>
                        <a:pt x="251" y="218"/>
                      </a:lnTo>
                      <a:lnTo>
                        <a:pt x="247" y="219"/>
                      </a:lnTo>
                      <a:lnTo>
                        <a:pt x="246" y="215"/>
                      </a:lnTo>
                      <a:lnTo>
                        <a:pt x="242" y="215"/>
                      </a:lnTo>
                      <a:lnTo>
                        <a:pt x="241" y="211"/>
                      </a:lnTo>
                      <a:lnTo>
                        <a:pt x="237" y="212"/>
                      </a:lnTo>
                      <a:lnTo>
                        <a:pt x="236" y="208"/>
                      </a:lnTo>
                      <a:lnTo>
                        <a:pt x="232" y="208"/>
                      </a:lnTo>
                      <a:lnTo>
                        <a:pt x="231" y="204"/>
                      </a:lnTo>
                      <a:lnTo>
                        <a:pt x="227" y="205"/>
                      </a:lnTo>
                      <a:lnTo>
                        <a:pt x="226" y="201"/>
                      </a:lnTo>
                      <a:lnTo>
                        <a:pt x="221" y="202"/>
                      </a:lnTo>
                      <a:lnTo>
                        <a:pt x="221" y="197"/>
                      </a:lnTo>
                      <a:lnTo>
                        <a:pt x="216" y="198"/>
                      </a:lnTo>
                      <a:lnTo>
                        <a:pt x="215" y="194"/>
                      </a:lnTo>
                      <a:lnTo>
                        <a:pt x="211" y="195"/>
                      </a:lnTo>
                      <a:lnTo>
                        <a:pt x="210" y="190"/>
                      </a:lnTo>
                      <a:lnTo>
                        <a:pt x="207" y="191"/>
                      </a:lnTo>
                      <a:lnTo>
                        <a:pt x="206" y="187"/>
                      </a:lnTo>
                      <a:close/>
                      <a:moveTo>
                        <a:pt x="40" y="141"/>
                      </a:moveTo>
                      <a:lnTo>
                        <a:pt x="297" y="141"/>
                      </a:lnTo>
                      <a:lnTo>
                        <a:pt x="297" y="292"/>
                      </a:lnTo>
                      <a:lnTo>
                        <a:pt x="40" y="292"/>
                      </a:lnTo>
                      <a:lnTo>
                        <a:pt x="40" y="141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25" name="组合 24">
                <a:extLst>
                  <a:ext uri="{FF2B5EF4-FFF2-40B4-BE49-F238E27FC236}">
                    <a16:creationId xmlns="" xmlns:a16="http://schemas.microsoft.com/office/drawing/2014/main" id="{EDE772D3-C617-4E93-B7A3-A606D04292F8}"/>
                  </a:ext>
                </a:extLst>
              </p:cNvPr>
              <p:cNvGrpSpPr/>
              <p:nvPr/>
            </p:nvGrpSpPr>
            <p:grpSpPr>
              <a:xfrm>
                <a:off x="10823599" y="577955"/>
                <a:ext cx="368108" cy="382389"/>
                <a:chOff x="10486350" y="391614"/>
                <a:chExt cx="421373" cy="437973"/>
              </a:xfrm>
            </p:grpSpPr>
            <p:sp>
              <p:nvSpPr>
                <p:cNvPr id="26" name="Oval 13">
                  <a:extLst>
                    <a:ext uri="{FF2B5EF4-FFF2-40B4-BE49-F238E27FC236}">
                      <a16:creationId xmlns="" xmlns:a16="http://schemas.microsoft.com/office/drawing/2014/main" id="{2F189F4C-BA54-45A4-9862-7045F21F7A3B}"/>
                    </a:ext>
                  </a:extLst>
                </p:cNvPr>
                <p:cNvSpPr/>
                <p:nvPr/>
              </p:nvSpPr>
              <p:spPr>
                <a:xfrm>
                  <a:off x="10486350" y="391614"/>
                  <a:ext cx="421373" cy="437973"/>
                </a:xfrm>
                <a:prstGeom prst="ellipse">
                  <a:avLst/>
                </a:prstGeom>
                <a:solidFill>
                  <a:srgbClr val="858585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7" name="Freeform 15">
                  <a:extLst>
                    <a:ext uri="{FF2B5EF4-FFF2-40B4-BE49-F238E27FC236}">
                      <a16:creationId xmlns="" xmlns:a16="http://schemas.microsoft.com/office/drawing/2014/main" id="{17E2950D-1240-486B-84EF-65DB9100A6D5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10532318" y="455458"/>
                  <a:ext cx="334545" cy="293685"/>
                </a:xfrm>
                <a:custGeom>
                  <a:avLst/>
                  <a:gdLst/>
                  <a:ahLst/>
                  <a:cxnLst>
                    <a:cxn ang="0">
                      <a:pos x="234329" y="182499"/>
                    </a:cxn>
                    <a:cxn ang="0">
                      <a:pos x="184958" y="182499"/>
                    </a:cxn>
                    <a:cxn ang="0">
                      <a:pos x="184958" y="233874"/>
                    </a:cxn>
                    <a:cxn ang="0">
                      <a:pos x="148850" y="233874"/>
                    </a:cxn>
                    <a:cxn ang="0">
                      <a:pos x="148850" y="182499"/>
                    </a:cxn>
                    <a:cxn ang="0">
                      <a:pos x="99479" y="182499"/>
                    </a:cxn>
                    <a:cxn ang="0">
                      <a:pos x="99479" y="144925"/>
                    </a:cxn>
                    <a:cxn ang="0">
                      <a:pos x="148850" y="144925"/>
                    </a:cxn>
                    <a:cxn ang="0">
                      <a:pos x="148850" y="93550"/>
                    </a:cxn>
                    <a:cxn ang="0">
                      <a:pos x="184958" y="93550"/>
                    </a:cxn>
                    <a:cxn ang="0">
                      <a:pos x="184958" y="144925"/>
                    </a:cxn>
                    <a:cxn ang="0">
                      <a:pos x="234329" y="144925"/>
                    </a:cxn>
                    <a:cxn ang="0">
                      <a:pos x="234329" y="182499"/>
                    </a:cxn>
                    <a:cxn ang="0">
                      <a:pos x="307280" y="94317"/>
                    </a:cxn>
                    <a:cxn ang="0">
                      <a:pos x="167273" y="69779"/>
                    </a:cxn>
                    <a:cxn ang="0">
                      <a:pos x="27265" y="94317"/>
                    </a:cxn>
                    <a:cxn ang="0">
                      <a:pos x="167273" y="293685"/>
                    </a:cxn>
                    <a:cxn ang="0">
                      <a:pos x="307280" y="94317"/>
                    </a:cxn>
                  </a:cxnLst>
                  <a:rect l="0" t="0" r="0" b="0"/>
                  <a:pathLst>
                    <a:path w="454" h="383">
                      <a:moveTo>
                        <a:pt x="318" y="238"/>
                      </a:moveTo>
                      <a:lnTo>
                        <a:pt x="251" y="238"/>
                      </a:lnTo>
                      <a:lnTo>
                        <a:pt x="251" y="305"/>
                      </a:lnTo>
                      <a:lnTo>
                        <a:pt x="202" y="305"/>
                      </a:lnTo>
                      <a:lnTo>
                        <a:pt x="202" y="238"/>
                      </a:lnTo>
                      <a:lnTo>
                        <a:pt x="135" y="238"/>
                      </a:lnTo>
                      <a:lnTo>
                        <a:pt x="135" y="189"/>
                      </a:lnTo>
                      <a:lnTo>
                        <a:pt x="202" y="189"/>
                      </a:lnTo>
                      <a:lnTo>
                        <a:pt x="202" y="122"/>
                      </a:lnTo>
                      <a:lnTo>
                        <a:pt x="251" y="122"/>
                      </a:lnTo>
                      <a:lnTo>
                        <a:pt x="251" y="189"/>
                      </a:lnTo>
                      <a:lnTo>
                        <a:pt x="318" y="189"/>
                      </a:lnTo>
                      <a:lnTo>
                        <a:pt x="318" y="238"/>
                      </a:lnTo>
                      <a:close/>
                      <a:moveTo>
                        <a:pt x="417" y="123"/>
                      </a:moveTo>
                      <a:cubicBezTo>
                        <a:pt x="384" y="0"/>
                        <a:pt x="249" y="77"/>
                        <a:pt x="227" y="91"/>
                      </a:cubicBezTo>
                      <a:cubicBezTo>
                        <a:pt x="204" y="77"/>
                        <a:pt x="69" y="1"/>
                        <a:pt x="37" y="123"/>
                      </a:cubicBezTo>
                      <a:cubicBezTo>
                        <a:pt x="0" y="265"/>
                        <a:pt x="226" y="382"/>
                        <a:pt x="227" y="383"/>
                      </a:cubicBezTo>
                      <a:cubicBezTo>
                        <a:pt x="227" y="383"/>
                        <a:pt x="454" y="263"/>
                        <a:pt x="417" y="123"/>
                      </a:cubicBez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31" name="组合 30">
                <a:extLst>
                  <a:ext uri="{FF2B5EF4-FFF2-40B4-BE49-F238E27FC236}">
                    <a16:creationId xmlns="" xmlns:a16="http://schemas.microsoft.com/office/drawing/2014/main" id="{96699630-266A-4CAD-B49F-9B7E0B518B31}"/>
                  </a:ext>
                </a:extLst>
              </p:cNvPr>
              <p:cNvGrpSpPr/>
              <p:nvPr/>
            </p:nvGrpSpPr>
            <p:grpSpPr>
              <a:xfrm>
                <a:off x="9676434" y="577955"/>
                <a:ext cx="366522" cy="382389"/>
                <a:chOff x="9338428" y="391614"/>
                <a:chExt cx="420096" cy="437973"/>
              </a:xfrm>
            </p:grpSpPr>
            <p:sp>
              <p:nvSpPr>
                <p:cNvPr id="32" name="Oval 12">
                  <a:extLst>
                    <a:ext uri="{FF2B5EF4-FFF2-40B4-BE49-F238E27FC236}">
                      <a16:creationId xmlns="" xmlns:a16="http://schemas.microsoft.com/office/drawing/2014/main" id="{F38E3F48-55B1-421F-9CC0-A9C79CF923E7}"/>
                    </a:ext>
                  </a:extLst>
                </p:cNvPr>
                <p:cNvSpPr/>
                <p:nvPr/>
              </p:nvSpPr>
              <p:spPr>
                <a:xfrm>
                  <a:off x="9338428" y="391614"/>
                  <a:ext cx="420096" cy="437973"/>
                </a:xfrm>
                <a:prstGeom prst="ellipse">
                  <a:avLst/>
                </a:prstGeom>
                <a:solidFill>
                  <a:srgbClr val="FDB402"/>
                </a:solidFill>
                <a:ln w="9525">
                  <a:noFill/>
                </a:ln>
              </p:spPr>
              <p:txBody>
                <a:bodyPr/>
                <a:lstStyle/>
                <a:p>
                  <a:pPr lvl="0" eaLnBrk="1" hangingPunct="1"/>
                  <a:endParaRPr lang="zh-CN" altLang="en-US" sz="1300" dirty="0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33" name="Freeform 19">
                  <a:extLst>
                    <a:ext uri="{FF2B5EF4-FFF2-40B4-BE49-F238E27FC236}">
                      <a16:creationId xmlns="" xmlns:a16="http://schemas.microsoft.com/office/drawing/2014/main" id="{F9E38022-4EEC-44AD-914E-E332446E739C}"/>
                    </a:ext>
                  </a:extLst>
                </p:cNvPr>
                <p:cNvSpPr>
                  <a:spLocks noEditPoints="1"/>
                </p:cNvSpPr>
                <p:nvPr/>
              </p:nvSpPr>
              <p:spPr>
                <a:xfrm>
                  <a:off x="9398442" y="495042"/>
                  <a:ext cx="315391" cy="277085"/>
                </a:xfrm>
                <a:custGeom>
                  <a:avLst/>
                  <a:gdLst/>
                  <a:ahLst/>
                  <a:cxnLst>
                    <a:cxn ang="0">
                      <a:pos x="165064" y="270177"/>
                    </a:cxn>
                    <a:cxn ang="0">
                      <a:pos x="307285" y="80593"/>
                    </a:cxn>
                    <a:cxn ang="0">
                      <a:pos x="298442" y="76755"/>
                    </a:cxn>
                    <a:cxn ang="0">
                      <a:pos x="212226" y="77522"/>
                    </a:cxn>
                    <a:cxn ang="0">
                      <a:pos x="165064" y="270177"/>
                    </a:cxn>
                    <a:cxn ang="0">
                      <a:pos x="310233" y="80593"/>
                    </a:cxn>
                    <a:cxn ang="0">
                      <a:pos x="310233" y="80593"/>
                    </a:cxn>
                    <a:cxn ang="0">
                      <a:pos x="5158" y="79057"/>
                    </a:cxn>
                    <a:cxn ang="0">
                      <a:pos x="146642" y="267107"/>
                    </a:cxn>
                    <a:cxn ang="0">
                      <a:pos x="100955" y="76755"/>
                    </a:cxn>
                    <a:cxn ang="0">
                      <a:pos x="16949" y="77522"/>
                    </a:cxn>
                    <a:cxn ang="0">
                      <a:pos x="5158" y="79057"/>
                    </a:cxn>
                    <a:cxn ang="0">
                      <a:pos x="145905" y="270945"/>
                    </a:cxn>
                    <a:cxn ang="0">
                      <a:pos x="145905" y="270945"/>
                    </a:cxn>
                    <a:cxn ang="0">
                      <a:pos x="156222" y="271712"/>
                    </a:cxn>
                    <a:cxn ang="0">
                      <a:pos x="204857" y="77522"/>
                    </a:cxn>
                    <a:cxn ang="0">
                      <a:pos x="202646" y="80593"/>
                    </a:cxn>
                    <a:cxn ang="0">
                      <a:pos x="108324" y="77522"/>
                    </a:cxn>
                    <a:cxn ang="0">
                      <a:pos x="156222" y="271712"/>
                    </a:cxn>
                    <a:cxn ang="0">
                      <a:pos x="220332" y="69847"/>
                    </a:cxn>
                    <a:cxn ang="0">
                      <a:pos x="313917" y="69847"/>
                    </a:cxn>
                    <a:cxn ang="0">
                      <a:pos x="259387" y="768"/>
                    </a:cxn>
                    <a:cxn ang="0">
                      <a:pos x="220332" y="69847"/>
                    </a:cxn>
                    <a:cxn ang="0">
                      <a:pos x="0" y="68312"/>
                    </a:cxn>
                    <a:cxn ang="0">
                      <a:pos x="92112" y="69847"/>
                    </a:cxn>
                    <a:cxn ang="0">
                      <a:pos x="54530" y="0"/>
                    </a:cxn>
                    <a:cxn ang="0">
                      <a:pos x="0" y="68312"/>
                    </a:cxn>
                    <a:cxn ang="0">
                      <a:pos x="109060" y="69847"/>
                    </a:cxn>
                    <a:cxn ang="0">
                      <a:pos x="203383" y="69079"/>
                    </a:cxn>
                    <a:cxn ang="0">
                      <a:pos x="155485" y="1535"/>
                    </a:cxn>
                    <a:cxn ang="0">
                      <a:pos x="109060" y="69847"/>
                    </a:cxn>
                    <a:cxn ang="0">
                      <a:pos x="101691" y="71382"/>
                    </a:cxn>
                    <a:cxn ang="0">
                      <a:pos x="148853" y="768"/>
                    </a:cxn>
                    <a:cxn ang="0">
                      <a:pos x="61162" y="1535"/>
                    </a:cxn>
                    <a:cxn ang="0">
                      <a:pos x="101691" y="71382"/>
                    </a:cxn>
                    <a:cxn ang="0">
                      <a:pos x="212963" y="71382"/>
                    </a:cxn>
                    <a:cxn ang="0">
                      <a:pos x="250544" y="768"/>
                    </a:cxn>
                    <a:cxn ang="0">
                      <a:pos x="165801" y="2303"/>
                    </a:cxn>
                    <a:cxn ang="0">
                      <a:pos x="212963" y="71382"/>
                    </a:cxn>
                  </a:cxnLst>
                  <a:rect l="0" t="0" r="0" b="0"/>
                  <a:pathLst>
                    <a:path w="428" h="361">
                      <a:moveTo>
                        <a:pt x="224" y="352"/>
                      </a:moveTo>
                      <a:lnTo>
                        <a:pt x="417" y="105"/>
                      </a:lnTo>
                      <a:cubicBezTo>
                        <a:pt x="412" y="102"/>
                        <a:pt x="413" y="100"/>
                        <a:pt x="405" y="100"/>
                      </a:cubicBezTo>
                      <a:lnTo>
                        <a:pt x="288" y="101"/>
                      </a:lnTo>
                      <a:lnTo>
                        <a:pt x="224" y="352"/>
                      </a:lnTo>
                      <a:close/>
                      <a:moveTo>
                        <a:pt x="421" y="105"/>
                      </a:moveTo>
                      <a:cubicBezTo>
                        <a:pt x="428" y="97"/>
                        <a:pt x="414" y="113"/>
                        <a:pt x="421" y="105"/>
                      </a:cubicBezTo>
                      <a:close/>
                      <a:moveTo>
                        <a:pt x="7" y="103"/>
                      </a:moveTo>
                      <a:lnTo>
                        <a:pt x="199" y="348"/>
                      </a:lnTo>
                      <a:lnTo>
                        <a:pt x="137" y="100"/>
                      </a:lnTo>
                      <a:lnTo>
                        <a:pt x="23" y="101"/>
                      </a:lnTo>
                      <a:lnTo>
                        <a:pt x="7" y="103"/>
                      </a:lnTo>
                      <a:close/>
                      <a:moveTo>
                        <a:pt x="198" y="353"/>
                      </a:moveTo>
                      <a:cubicBezTo>
                        <a:pt x="205" y="361"/>
                        <a:pt x="191" y="345"/>
                        <a:pt x="198" y="353"/>
                      </a:cubicBezTo>
                      <a:close/>
                      <a:moveTo>
                        <a:pt x="212" y="354"/>
                      </a:moveTo>
                      <a:lnTo>
                        <a:pt x="278" y="101"/>
                      </a:lnTo>
                      <a:lnTo>
                        <a:pt x="275" y="105"/>
                      </a:lnTo>
                      <a:lnTo>
                        <a:pt x="147" y="101"/>
                      </a:lnTo>
                      <a:lnTo>
                        <a:pt x="212" y="354"/>
                      </a:lnTo>
                      <a:close/>
                      <a:moveTo>
                        <a:pt x="299" y="91"/>
                      </a:moveTo>
                      <a:lnTo>
                        <a:pt x="426" y="91"/>
                      </a:lnTo>
                      <a:lnTo>
                        <a:pt x="352" y="1"/>
                      </a:lnTo>
                      <a:lnTo>
                        <a:pt x="299" y="91"/>
                      </a:lnTo>
                      <a:close/>
                      <a:moveTo>
                        <a:pt x="0" y="89"/>
                      </a:moveTo>
                      <a:lnTo>
                        <a:pt x="125" y="91"/>
                      </a:lnTo>
                      <a:lnTo>
                        <a:pt x="74" y="0"/>
                      </a:lnTo>
                      <a:lnTo>
                        <a:pt x="0" y="89"/>
                      </a:lnTo>
                      <a:close/>
                      <a:moveTo>
                        <a:pt x="148" y="91"/>
                      </a:moveTo>
                      <a:lnTo>
                        <a:pt x="276" y="90"/>
                      </a:lnTo>
                      <a:lnTo>
                        <a:pt x="211" y="2"/>
                      </a:lnTo>
                      <a:lnTo>
                        <a:pt x="148" y="91"/>
                      </a:lnTo>
                      <a:close/>
                      <a:moveTo>
                        <a:pt x="138" y="93"/>
                      </a:moveTo>
                      <a:lnTo>
                        <a:pt x="202" y="1"/>
                      </a:lnTo>
                      <a:lnTo>
                        <a:pt x="83" y="2"/>
                      </a:lnTo>
                      <a:lnTo>
                        <a:pt x="138" y="93"/>
                      </a:lnTo>
                      <a:close/>
                      <a:moveTo>
                        <a:pt x="289" y="93"/>
                      </a:moveTo>
                      <a:lnTo>
                        <a:pt x="340" y="1"/>
                      </a:lnTo>
                      <a:lnTo>
                        <a:pt x="225" y="3"/>
                      </a:lnTo>
                      <a:lnTo>
                        <a:pt x="289" y="93"/>
                      </a:lnTo>
                      <a:close/>
                    </a:path>
                  </a:pathLst>
                </a:custGeom>
                <a:solidFill>
                  <a:srgbClr val="FFFFFF">
                    <a:alpha val="100000"/>
                  </a:srgbClr>
                </a:solidFill>
                <a:ln w="9525">
                  <a:noFill/>
                </a:ln>
              </p:spPr>
              <p:txBody>
                <a:bodyPr/>
                <a:lstStyle/>
                <a:p>
                  <a:endParaRPr lang="zh-CN" altLang="en-US" sz="1300" dirty="0">
                    <a:ea typeface="微软雅黑" panose="020B0503020204020204" pitchFamily="34" charset="-122"/>
                  </a:endParaRPr>
                </a:p>
              </p:txBody>
            </p:sp>
          </p:grpSp>
        </p:grpSp>
        <p:cxnSp>
          <p:nvCxnSpPr>
            <p:cNvPr id="4" name="直接连接符 3">
              <a:extLst>
                <a:ext uri="{FF2B5EF4-FFF2-40B4-BE49-F238E27FC236}">
                  <a16:creationId xmlns="" xmlns:a16="http://schemas.microsoft.com/office/drawing/2014/main" id="{6FD08865-C378-4B20-8EA7-0F026FB4E179}"/>
                </a:ext>
              </a:extLst>
            </p:cNvPr>
            <p:cNvCxnSpPr/>
            <p:nvPr/>
          </p:nvCxnSpPr>
          <p:spPr>
            <a:xfrm>
              <a:off x="1762699" y="1002621"/>
              <a:ext cx="1042930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6659246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智能</a:t>
            </a:r>
            <a:endParaRPr lang="zh-CN" altLang="en-US" sz="1400" b="1" dirty="0"/>
          </a:p>
        </p:txBody>
      </p:sp>
      <p:sp>
        <p:nvSpPr>
          <p:cNvPr id="35" name="TextBox 34"/>
          <p:cNvSpPr txBox="1"/>
          <p:nvPr/>
        </p:nvSpPr>
        <p:spPr>
          <a:xfrm>
            <a:off x="7545538" y="319757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/>
              <a:t>高效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8414842" y="329733"/>
            <a:ext cx="73389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b="1" dirty="0" smtClean="0"/>
              <a:t>成本</a:t>
            </a:r>
            <a:endParaRPr lang="zh-CN" altLang="en-US" sz="1400" b="1" dirty="0"/>
          </a:p>
        </p:txBody>
      </p:sp>
      <p:sp>
        <p:nvSpPr>
          <p:cNvPr id="21" name="矩形 20"/>
          <p:cNvSpPr/>
          <p:nvPr/>
        </p:nvSpPr>
        <p:spPr>
          <a:xfrm>
            <a:off x="1475656" y="123478"/>
            <a:ext cx="27142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/>
              <a:t>一、</a:t>
            </a:r>
            <a:r>
              <a:rPr lang="en-US" altLang="zh-CN" sz="2400" dirty="0"/>
              <a:t>BDS</a:t>
            </a:r>
            <a:r>
              <a:rPr lang="zh-CN" altLang="zh-CN" sz="2400" dirty="0"/>
              <a:t>与</a:t>
            </a:r>
            <a:r>
              <a:rPr lang="en-US" altLang="zh-CN" sz="2400" dirty="0"/>
              <a:t>GPS</a:t>
            </a:r>
            <a:r>
              <a:rPr lang="zh-CN" altLang="zh-CN" sz="2400" dirty="0"/>
              <a:t>简介</a:t>
            </a:r>
          </a:p>
        </p:txBody>
      </p:sp>
    </p:spTree>
    <p:extLst>
      <p:ext uri="{BB962C8B-B14F-4D97-AF65-F5344CB8AC3E}">
        <p14:creationId xmlns:p14="http://schemas.microsoft.com/office/powerpoint/2010/main" val="253365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0"/>
    </mc:Choice>
    <mc:Fallback xmlns="">
      <p:transition advClick="0" advTm="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412" r="870" b="-282"/>
          <a:stretch/>
        </p:blipFill>
        <p:spPr>
          <a:xfrm>
            <a:off x="0" y="0"/>
            <a:ext cx="9144000" cy="5169503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26B09B90-CEE2-D126-9DCD-52241C57E297}"/>
              </a:ext>
            </a:extLst>
          </p:cNvPr>
          <p:cNvSpPr/>
          <p:nvPr/>
        </p:nvSpPr>
        <p:spPr>
          <a:xfrm>
            <a:off x="0" y="26003"/>
            <a:ext cx="9144000" cy="5143500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62000">
                <a:srgbClr val="FFFFFF">
                  <a:alpha val="69000"/>
                </a:srgbClr>
              </a:gs>
              <a:gs pos="100000">
                <a:schemeClr val="bg1">
                  <a:alpha val="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accent2"/>
              </a:solidFill>
            </a:endParaRP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xmlns="" id="{D2EEA33C-85BC-650F-8D4D-0F53FD26F4B3}"/>
              </a:ext>
            </a:extLst>
          </p:cNvPr>
          <p:cNvGrpSpPr/>
          <p:nvPr/>
        </p:nvGrpSpPr>
        <p:grpSpPr>
          <a:xfrm>
            <a:off x="612869" y="1607168"/>
            <a:ext cx="955574" cy="845574"/>
            <a:chOff x="1179357" y="1622322"/>
            <a:chExt cx="1533364" cy="1356852"/>
          </a:xfrm>
        </p:grpSpPr>
        <p:cxnSp>
          <p:nvCxnSpPr>
            <p:cNvPr id="26" name="直接连接符 25">
              <a:extLst>
                <a:ext uri="{FF2B5EF4-FFF2-40B4-BE49-F238E27FC236}">
                  <a16:creationId xmlns:a16="http://schemas.microsoft.com/office/drawing/2014/main" xmlns="" id="{C804AE08-E86C-6066-E471-F76BAEB517B8}"/>
                </a:ext>
              </a:extLst>
            </p:cNvPr>
            <p:cNvCxnSpPr/>
            <p:nvPr/>
          </p:nvCxnSpPr>
          <p:spPr>
            <a:xfrm>
              <a:off x="1238865" y="1622322"/>
              <a:ext cx="0" cy="1356852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>
              <a:extLst>
                <a:ext uri="{FF2B5EF4-FFF2-40B4-BE49-F238E27FC236}">
                  <a16:creationId xmlns:a16="http://schemas.microsoft.com/office/drawing/2014/main" xmlns="" id="{1CF884CB-7D47-A320-7B51-9151B6B0BF0B}"/>
                </a:ext>
              </a:extLst>
            </p:cNvPr>
            <p:cNvCxnSpPr/>
            <p:nvPr/>
          </p:nvCxnSpPr>
          <p:spPr>
            <a:xfrm>
              <a:off x="1179357" y="1622322"/>
              <a:ext cx="1533364" cy="0"/>
            </a:xfrm>
            <a:prstGeom prst="line">
              <a:avLst/>
            </a:prstGeom>
            <a:ln w="114300">
              <a:solidFill>
                <a:srgbClr val="FEDA9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B089F974-2E8F-768C-B7CB-246E0E24C81A}"/>
              </a:ext>
            </a:extLst>
          </p:cNvPr>
          <p:cNvSpPr/>
          <p:nvPr/>
        </p:nvSpPr>
        <p:spPr>
          <a:xfrm>
            <a:off x="898335" y="1705806"/>
            <a:ext cx="2435282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228600"/>
            <a:r>
              <a:rPr lang="en-US" altLang="zh-CN" sz="8000" dirty="0" smtClean="0">
                <a:solidFill>
                  <a:srgbClr val="EB9B17"/>
                </a:solidFill>
                <a:latin typeface="Aa润行体 (非商业使用)" panose="02010600010101010101" pitchFamily="2" charset="-122"/>
                <a:ea typeface="Aa润行体 (非商业使用)" panose="02010600010101010101" pitchFamily="2" charset="-122"/>
                <a:cs typeface="+mn-ea"/>
                <a:sym typeface="+mn-lt"/>
              </a:rPr>
              <a:t>2023</a:t>
            </a:r>
            <a:endParaRPr lang="de-DE" altLang="zh-CN" sz="8000" dirty="0">
              <a:solidFill>
                <a:srgbClr val="EB9B17"/>
              </a:solidFill>
              <a:latin typeface="Aa润行体 (非商业使用)" panose="02010600010101010101" pitchFamily="2" charset="-122"/>
              <a:ea typeface="Aa润行体 (非商业使用)" panose="02010600010101010101" pitchFamily="2" charset="-122"/>
              <a:cs typeface="+mn-ea"/>
              <a:sym typeface="+mn-lt"/>
            </a:endParaRPr>
          </a:p>
        </p:txBody>
      </p:sp>
      <p:sp>
        <p:nvSpPr>
          <p:cNvPr id="29" name="标题 1">
            <a:extLst>
              <a:ext uri="{FF2B5EF4-FFF2-40B4-BE49-F238E27FC236}">
                <a16:creationId xmlns:a16="http://schemas.microsoft.com/office/drawing/2014/main" xmlns="" id="{3307E31D-3E63-A257-2E88-FCCB19C5A49C}"/>
              </a:ext>
            </a:extLst>
          </p:cNvPr>
          <p:cNvSpPr txBox="1">
            <a:spLocks/>
          </p:cNvSpPr>
          <p:nvPr/>
        </p:nvSpPr>
        <p:spPr>
          <a:xfrm>
            <a:off x="-437727" y="2937196"/>
            <a:ext cx="7491392" cy="1183323"/>
          </a:xfrm>
          <a:prstGeom prst="rect">
            <a:avLst/>
          </a:prstGeom>
          <a:noFill/>
        </p:spPr>
        <p:txBody>
          <a:bodyPr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7200" dirty="0">
                <a:solidFill>
                  <a:srgbClr val="EB9B17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感谢您的观看</a:t>
            </a:r>
          </a:p>
        </p:txBody>
      </p:sp>
    </p:spTree>
    <p:extLst>
      <p:ext uri="{BB962C8B-B14F-4D97-AF65-F5344CB8AC3E}">
        <p14:creationId xmlns:p14="http://schemas.microsoft.com/office/powerpoint/2010/main" val="3446879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</TotalTime>
  <Words>63</Words>
  <Application>Microsoft Office PowerPoint</Application>
  <PresentationFormat>全屏显示(16:9)</PresentationFormat>
  <Paragraphs>18</Paragraphs>
  <Slides>4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智能物流技术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Waimen-Cheung</dc:creator>
  <cp:lastModifiedBy>Administrator</cp:lastModifiedBy>
  <cp:revision>46</cp:revision>
  <dcterms:created xsi:type="dcterms:W3CDTF">2021-03-07T05:42:09Z</dcterms:created>
  <dcterms:modified xsi:type="dcterms:W3CDTF">2023-05-01T04:07:17Z</dcterms:modified>
</cp:coreProperties>
</file>