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91" r:id="rId2"/>
    <p:sldId id="296" r:id="rId3"/>
    <p:sldId id="295" r:id="rId4"/>
    <p:sldId id="298" r:id="rId5"/>
    <p:sldId id="299" r:id="rId6"/>
    <p:sldId id="300" r:id="rId7"/>
    <p:sldId id="301" r:id="rId8"/>
    <p:sldId id="305" r:id="rId9"/>
    <p:sldId id="306" r:id="rId10"/>
    <p:sldId id="307" r:id="rId11"/>
    <p:sldId id="308" r:id="rId12"/>
    <p:sldId id="309" r:id="rId13"/>
    <p:sldId id="297" r:id="rId1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1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D6A7A71-B08D-4155-8965-320C6804D5AB}" type="doc">
      <dgm:prSet loTypeId="urn:microsoft.com/office/officeart/2005/8/layout/radial6" loCatId="cycle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zh-CN" altLang="en-US"/>
        </a:p>
      </dgm:t>
    </dgm:pt>
    <dgm:pt modelId="{BD3191F2-4FFE-4B81-A4D8-D6B05B81AAFE}">
      <dgm:prSet phldrT="[文本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网络设备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C85BE912-41A6-45C9-877C-C45FA9BCCD2F}" type="parTrans" cxnId="{B514E788-15EE-4D47-BEC3-7644B44A58D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E7E024A-6FA0-42E4-A5E9-B63404B66AEE}" type="sibTrans" cxnId="{B514E788-15EE-4D47-BEC3-7644B44A58D5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F6A3E40C-04CF-46E1-AD2D-F91E1BAF52F0}">
      <dgm:prSet phldrT="[文本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路由器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80D2020A-036D-4731-A4B2-BE7E74908520}" type="parTrans" cxnId="{67ED6569-25B1-4D45-B184-E1D2A2AD3966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B353FCFC-CA88-45C2-8E03-72E486DE0317}" type="sibTrans" cxnId="{67ED6569-25B1-4D45-B184-E1D2A2AD3966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82A5FBB2-2931-4901-8742-2933605731A4}">
      <dgm:prSet phldrT="[文本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无线</a:t>
          </a:r>
          <a:r>
            <a:rPr lang="en-US" altLang="zh-CN" sz="1400" dirty="0" smtClean="0">
              <a:latin typeface="微软雅黑" pitchFamily="34" charset="-122"/>
              <a:ea typeface="微软雅黑" pitchFamily="34" charset="-122"/>
            </a:rPr>
            <a:t>WIFI</a:t>
          </a:r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中继器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DD02689C-E6F0-452C-862C-A987D3E274C2}" type="parTrans" cxnId="{FD6F93D2-B29B-44A7-ADDD-C1D595E07F4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C10D1706-14C5-493D-BDA2-2B2BA43C6351}" type="sibTrans" cxnId="{FD6F93D2-B29B-44A7-ADDD-C1D595E07F41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017ACE9E-951F-4CF1-8D15-777DA271943D}">
      <dgm:prSet phldrT="[文本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无线接入点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A6F830EE-3720-4F85-82A1-31B32746BAC8}" type="parTrans" cxnId="{9CA7D277-C25B-4A1E-AAE4-EE5AEE43955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992D3ABF-8585-4199-8A68-36B3A67FBB27}" type="sibTrans" cxnId="{9CA7D277-C25B-4A1E-AAE4-EE5AEE43955B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58B12D3E-B2D4-45EE-95FA-E7052B6B7557}">
      <dgm:prSet phldrT="[文本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无线中继器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0A358DE4-51C3-444D-9DB7-3EBA34858E26}" type="parTrans" cxnId="{14E94EA3-6A85-4114-A864-9155B424725D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D22CA303-959F-44E2-810E-14FDEF0FD4E7}" type="sibTrans" cxnId="{14E94EA3-6A85-4114-A864-9155B424725D}">
      <dgm:prSet/>
      <dgm:spPr/>
      <dgm:t>
        <a:bodyPr/>
        <a:lstStyle/>
        <a:p>
          <a:endParaRPr lang="zh-CN" altLang="en-US" sz="1400">
            <a:latin typeface="微软雅黑" pitchFamily="34" charset="-122"/>
            <a:ea typeface="微软雅黑" pitchFamily="34" charset="-122"/>
          </a:endParaRPr>
        </a:p>
      </dgm:t>
    </dgm:pt>
    <dgm:pt modelId="{60CE46DB-380A-475E-BB8B-31A7B7D29EDD}">
      <dgm:prSet custT="1"/>
      <dgm:spPr/>
      <dgm:t>
        <a:bodyPr/>
        <a:lstStyle/>
        <a:p>
          <a:r>
            <a:rPr lang="zh-CN" altLang="en-US" sz="1400" dirty="0" smtClean="0">
              <a:latin typeface="微软雅黑" pitchFamily="34" charset="-122"/>
              <a:ea typeface="微软雅黑" pitchFamily="34" charset="-122"/>
            </a:rPr>
            <a:t>交换机</a:t>
          </a:r>
          <a:endParaRPr lang="zh-CN" altLang="en-US" sz="1400" dirty="0">
            <a:latin typeface="微软雅黑" pitchFamily="34" charset="-122"/>
            <a:ea typeface="微软雅黑" pitchFamily="34" charset="-122"/>
          </a:endParaRPr>
        </a:p>
      </dgm:t>
    </dgm:pt>
    <dgm:pt modelId="{E7377C83-F842-4615-B65C-69690BEFA430}" type="parTrans" cxnId="{940785D8-791D-4A47-8CF2-54C2A4A15A32}">
      <dgm:prSet/>
      <dgm:spPr/>
      <dgm:t>
        <a:bodyPr/>
        <a:lstStyle/>
        <a:p>
          <a:endParaRPr lang="zh-CN" altLang="en-US" sz="1400"/>
        </a:p>
      </dgm:t>
    </dgm:pt>
    <dgm:pt modelId="{6762B8EE-8C06-48A4-A391-11F39F10A6B4}" type="sibTrans" cxnId="{940785D8-791D-4A47-8CF2-54C2A4A15A32}">
      <dgm:prSet/>
      <dgm:spPr/>
      <dgm:t>
        <a:bodyPr/>
        <a:lstStyle/>
        <a:p>
          <a:endParaRPr lang="zh-CN" altLang="en-US" sz="1400"/>
        </a:p>
      </dgm:t>
    </dgm:pt>
    <dgm:pt modelId="{005C4987-EFED-422B-8350-625A850E562B}" type="pres">
      <dgm:prSet presAssocID="{7D6A7A71-B08D-4155-8965-320C6804D5AB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7AD5DCC-920D-4F12-9CF5-278A73E18575}" type="pres">
      <dgm:prSet presAssocID="{BD3191F2-4FFE-4B81-A4D8-D6B05B81AAFE}" presName="centerShape" presStyleLbl="node0" presStyleIdx="0" presStyleCnt="1"/>
      <dgm:spPr/>
      <dgm:t>
        <a:bodyPr/>
        <a:lstStyle/>
        <a:p>
          <a:endParaRPr lang="zh-CN" altLang="en-US"/>
        </a:p>
      </dgm:t>
    </dgm:pt>
    <dgm:pt modelId="{14AAC8C0-79D3-4473-BC73-D04182B22B31}" type="pres">
      <dgm:prSet presAssocID="{F6A3E40C-04CF-46E1-AD2D-F91E1BAF52F0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C9BF207-C6C0-4A06-956D-D3C91B58E8B5}" type="pres">
      <dgm:prSet presAssocID="{F6A3E40C-04CF-46E1-AD2D-F91E1BAF52F0}" presName="dummy" presStyleCnt="0"/>
      <dgm:spPr/>
    </dgm:pt>
    <dgm:pt modelId="{8CB49645-F6B1-4690-B266-8C9BC2ACB2A1}" type="pres">
      <dgm:prSet presAssocID="{B353FCFC-CA88-45C2-8E03-72E486DE0317}" presName="sibTrans" presStyleLbl="sibTrans2D1" presStyleIdx="0" presStyleCnt="5"/>
      <dgm:spPr/>
      <dgm:t>
        <a:bodyPr/>
        <a:lstStyle/>
        <a:p>
          <a:endParaRPr lang="zh-CN" altLang="en-US"/>
        </a:p>
      </dgm:t>
    </dgm:pt>
    <dgm:pt modelId="{5B4E0042-AE68-4556-8FE8-AE914D579048}" type="pres">
      <dgm:prSet presAssocID="{82A5FBB2-2931-4901-8742-2933605731A4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47B65D8-E2ED-4866-A8BB-A9680094B2F1}" type="pres">
      <dgm:prSet presAssocID="{82A5FBB2-2931-4901-8742-2933605731A4}" presName="dummy" presStyleCnt="0"/>
      <dgm:spPr/>
    </dgm:pt>
    <dgm:pt modelId="{599233B9-4AB7-462A-BFB5-B3D6489597D5}" type="pres">
      <dgm:prSet presAssocID="{C10D1706-14C5-493D-BDA2-2B2BA43C6351}" presName="sibTrans" presStyleLbl="sibTrans2D1" presStyleIdx="1" presStyleCnt="5"/>
      <dgm:spPr/>
      <dgm:t>
        <a:bodyPr/>
        <a:lstStyle/>
        <a:p>
          <a:endParaRPr lang="zh-CN" altLang="en-US"/>
        </a:p>
      </dgm:t>
    </dgm:pt>
    <dgm:pt modelId="{5270616F-7511-4F03-BD1F-56EFC802AFAD}" type="pres">
      <dgm:prSet presAssocID="{017ACE9E-951F-4CF1-8D15-777DA271943D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5CDE057-9FF7-4253-8573-DFE2A64765AC}" type="pres">
      <dgm:prSet presAssocID="{017ACE9E-951F-4CF1-8D15-777DA271943D}" presName="dummy" presStyleCnt="0"/>
      <dgm:spPr/>
    </dgm:pt>
    <dgm:pt modelId="{E92563B9-8C46-436E-A2B1-84AFFFE3B87A}" type="pres">
      <dgm:prSet presAssocID="{992D3ABF-8585-4199-8A68-36B3A67FBB27}" presName="sibTrans" presStyleLbl="sibTrans2D1" presStyleIdx="2" presStyleCnt="5"/>
      <dgm:spPr/>
      <dgm:t>
        <a:bodyPr/>
        <a:lstStyle/>
        <a:p>
          <a:endParaRPr lang="zh-CN" altLang="en-US"/>
        </a:p>
      </dgm:t>
    </dgm:pt>
    <dgm:pt modelId="{0CB33AE4-080C-4D85-B707-0571E3705493}" type="pres">
      <dgm:prSet presAssocID="{58B12D3E-B2D4-45EE-95FA-E7052B6B7557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B032659-B339-469C-9543-49FFA015C7EF}" type="pres">
      <dgm:prSet presAssocID="{58B12D3E-B2D4-45EE-95FA-E7052B6B7557}" presName="dummy" presStyleCnt="0"/>
      <dgm:spPr/>
    </dgm:pt>
    <dgm:pt modelId="{70F6C670-B59D-4FAB-BC10-B28DCB624363}" type="pres">
      <dgm:prSet presAssocID="{D22CA303-959F-44E2-810E-14FDEF0FD4E7}" presName="sibTrans" presStyleLbl="sibTrans2D1" presStyleIdx="3" presStyleCnt="5"/>
      <dgm:spPr/>
      <dgm:t>
        <a:bodyPr/>
        <a:lstStyle/>
        <a:p>
          <a:endParaRPr lang="zh-CN" altLang="en-US"/>
        </a:p>
      </dgm:t>
    </dgm:pt>
    <dgm:pt modelId="{8E6603A1-4775-4D28-8E4F-66339E2E3F5C}" type="pres">
      <dgm:prSet presAssocID="{60CE46DB-380A-475E-BB8B-31A7B7D29ED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9D27578-114D-43AC-9AE3-762CE0948476}" type="pres">
      <dgm:prSet presAssocID="{60CE46DB-380A-475E-BB8B-31A7B7D29EDD}" presName="dummy" presStyleCnt="0"/>
      <dgm:spPr/>
    </dgm:pt>
    <dgm:pt modelId="{9B8A2A40-06E9-4F2F-8D4C-02563C511550}" type="pres">
      <dgm:prSet presAssocID="{6762B8EE-8C06-48A4-A391-11F39F10A6B4}" presName="sibTrans" presStyleLbl="sibTrans2D1" presStyleIdx="4" presStyleCnt="5"/>
      <dgm:spPr/>
      <dgm:t>
        <a:bodyPr/>
        <a:lstStyle/>
        <a:p>
          <a:endParaRPr lang="zh-CN" altLang="en-US"/>
        </a:p>
      </dgm:t>
    </dgm:pt>
  </dgm:ptLst>
  <dgm:cxnLst>
    <dgm:cxn modelId="{14E94EA3-6A85-4114-A864-9155B424725D}" srcId="{BD3191F2-4FFE-4B81-A4D8-D6B05B81AAFE}" destId="{58B12D3E-B2D4-45EE-95FA-E7052B6B7557}" srcOrd="3" destOrd="0" parTransId="{0A358DE4-51C3-444D-9DB7-3EBA34858E26}" sibTransId="{D22CA303-959F-44E2-810E-14FDEF0FD4E7}"/>
    <dgm:cxn modelId="{1B86E339-A0D5-4C0B-A7E7-29DF7BD2CA62}" type="presOf" srcId="{F6A3E40C-04CF-46E1-AD2D-F91E1BAF52F0}" destId="{14AAC8C0-79D3-4473-BC73-D04182B22B31}" srcOrd="0" destOrd="0" presId="urn:microsoft.com/office/officeart/2005/8/layout/radial6"/>
    <dgm:cxn modelId="{FD6F93D2-B29B-44A7-ADDD-C1D595E07F41}" srcId="{BD3191F2-4FFE-4B81-A4D8-D6B05B81AAFE}" destId="{82A5FBB2-2931-4901-8742-2933605731A4}" srcOrd="1" destOrd="0" parTransId="{DD02689C-E6F0-452C-862C-A987D3E274C2}" sibTransId="{C10D1706-14C5-493D-BDA2-2B2BA43C6351}"/>
    <dgm:cxn modelId="{2804E8DE-F5A4-4B4E-B537-55E6CEAAEAC5}" type="presOf" srcId="{58B12D3E-B2D4-45EE-95FA-E7052B6B7557}" destId="{0CB33AE4-080C-4D85-B707-0571E3705493}" srcOrd="0" destOrd="0" presId="urn:microsoft.com/office/officeart/2005/8/layout/radial6"/>
    <dgm:cxn modelId="{B1E366FD-9CE2-4163-B1F3-936DD6EE4988}" type="presOf" srcId="{6762B8EE-8C06-48A4-A391-11F39F10A6B4}" destId="{9B8A2A40-06E9-4F2F-8D4C-02563C511550}" srcOrd="0" destOrd="0" presId="urn:microsoft.com/office/officeart/2005/8/layout/radial6"/>
    <dgm:cxn modelId="{44EAE01E-E8FE-490D-9E56-0E10CF103DF3}" type="presOf" srcId="{C10D1706-14C5-493D-BDA2-2B2BA43C6351}" destId="{599233B9-4AB7-462A-BFB5-B3D6489597D5}" srcOrd="0" destOrd="0" presId="urn:microsoft.com/office/officeart/2005/8/layout/radial6"/>
    <dgm:cxn modelId="{A739761D-7A28-4A88-A0CB-81FB10444AE7}" type="presOf" srcId="{017ACE9E-951F-4CF1-8D15-777DA271943D}" destId="{5270616F-7511-4F03-BD1F-56EFC802AFAD}" srcOrd="0" destOrd="0" presId="urn:microsoft.com/office/officeart/2005/8/layout/radial6"/>
    <dgm:cxn modelId="{5DB72DFC-0409-4218-AA26-DA6C800177C0}" type="presOf" srcId="{992D3ABF-8585-4199-8A68-36B3A67FBB27}" destId="{E92563B9-8C46-436E-A2B1-84AFFFE3B87A}" srcOrd="0" destOrd="0" presId="urn:microsoft.com/office/officeart/2005/8/layout/radial6"/>
    <dgm:cxn modelId="{9CA7D277-C25B-4A1E-AAE4-EE5AEE43955B}" srcId="{BD3191F2-4FFE-4B81-A4D8-D6B05B81AAFE}" destId="{017ACE9E-951F-4CF1-8D15-777DA271943D}" srcOrd="2" destOrd="0" parTransId="{A6F830EE-3720-4F85-82A1-31B32746BAC8}" sibTransId="{992D3ABF-8585-4199-8A68-36B3A67FBB27}"/>
    <dgm:cxn modelId="{01FBBC5B-B3C8-46E3-97A6-B6ACEED1BA4D}" type="presOf" srcId="{7D6A7A71-B08D-4155-8965-320C6804D5AB}" destId="{005C4987-EFED-422B-8350-625A850E562B}" srcOrd="0" destOrd="0" presId="urn:microsoft.com/office/officeart/2005/8/layout/radial6"/>
    <dgm:cxn modelId="{B514E788-15EE-4D47-BEC3-7644B44A58D5}" srcId="{7D6A7A71-B08D-4155-8965-320C6804D5AB}" destId="{BD3191F2-4FFE-4B81-A4D8-D6B05B81AAFE}" srcOrd="0" destOrd="0" parTransId="{C85BE912-41A6-45C9-877C-C45FA9BCCD2F}" sibTransId="{0E7E024A-6FA0-42E4-A5E9-B63404B66AEE}"/>
    <dgm:cxn modelId="{67ED6569-25B1-4D45-B184-E1D2A2AD3966}" srcId="{BD3191F2-4FFE-4B81-A4D8-D6B05B81AAFE}" destId="{F6A3E40C-04CF-46E1-AD2D-F91E1BAF52F0}" srcOrd="0" destOrd="0" parTransId="{80D2020A-036D-4731-A4B2-BE7E74908520}" sibTransId="{B353FCFC-CA88-45C2-8E03-72E486DE0317}"/>
    <dgm:cxn modelId="{A59B5F14-6B47-449A-B734-2C405DFC3A2C}" type="presOf" srcId="{60CE46DB-380A-475E-BB8B-31A7B7D29EDD}" destId="{8E6603A1-4775-4D28-8E4F-66339E2E3F5C}" srcOrd="0" destOrd="0" presId="urn:microsoft.com/office/officeart/2005/8/layout/radial6"/>
    <dgm:cxn modelId="{670F5A4D-E389-49CA-94F2-E3CD637ED9BA}" type="presOf" srcId="{BD3191F2-4FFE-4B81-A4D8-D6B05B81AAFE}" destId="{37AD5DCC-920D-4F12-9CF5-278A73E18575}" srcOrd="0" destOrd="0" presId="urn:microsoft.com/office/officeart/2005/8/layout/radial6"/>
    <dgm:cxn modelId="{CF3BCA65-141A-4C73-BBE8-5262762A0D06}" type="presOf" srcId="{D22CA303-959F-44E2-810E-14FDEF0FD4E7}" destId="{70F6C670-B59D-4FAB-BC10-B28DCB624363}" srcOrd="0" destOrd="0" presId="urn:microsoft.com/office/officeart/2005/8/layout/radial6"/>
    <dgm:cxn modelId="{940785D8-791D-4A47-8CF2-54C2A4A15A32}" srcId="{BD3191F2-4FFE-4B81-A4D8-D6B05B81AAFE}" destId="{60CE46DB-380A-475E-BB8B-31A7B7D29EDD}" srcOrd="4" destOrd="0" parTransId="{E7377C83-F842-4615-B65C-69690BEFA430}" sibTransId="{6762B8EE-8C06-48A4-A391-11F39F10A6B4}"/>
    <dgm:cxn modelId="{7077ED77-3E79-429D-822A-ABD3A90EAF5E}" type="presOf" srcId="{82A5FBB2-2931-4901-8742-2933605731A4}" destId="{5B4E0042-AE68-4556-8FE8-AE914D579048}" srcOrd="0" destOrd="0" presId="urn:microsoft.com/office/officeart/2005/8/layout/radial6"/>
    <dgm:cxn modelId="{13D598F8-4056-4FA4-BD17-94B7A015BE03}" type="presOf" srcId="{B353FCFC-CA88-45C2-8E03-72E486DE0317}" destId="{8CB49645-F6B1-4690-B266-8C9BC2ACB2A1}" srcOrd="0" destOrd="0" presId="urn:microsoft.com/office/officeart/2005/8/layout/radial6"/>
    <dgm:cxn modelId="{A6F76DD5-D195-4E8C-8F1F-ADC41A601A60}" type="presParOf" srcId="{005C4987-EFED-422B-8350-625A850E562B}" destId="{37AD5DCC-920D-4F12-9CF5-278A73E18575}" srcOrd="0" destOrd="0" presId="urn:microsoft.com/office/officeart/2005/8/layout/radial6"/>
    <dgm:cxn modelId="{1851324E-D28E-43DC-B319-A9458C7074C4}" type="presParOf" srcId="{005C4987-EFED-422B-8350-625A850E562B}" destId="{14AAC8C0-79D3-4473-BC73-D04182B22B31}" srcOrd="1" destOrd="0" presId="urn:microsoft.com/office/officeart/2005/8/layout/radial6"/>
    <dgm:cxn modelId="{A2D42283-33B8-4856-AFA1-15A7032AA24A}" type="presParOf" srcId="{005C4987-EFED-422B-8350-625A850E562B}" destId="{9C9BF207-C6C0-4A06-956D-D3C91B58E8B5}" srcOrd="2" destOrd="0" presId="urn:microsoft.com/office/officeart/2005/8/layout/radial6"/>
    <dgm:cxn modelId="{87D3556C-53CC-4981-AA52-56E46FF52D7B}" type="presParOf" srcId="{005C4987-EFED-422B-8350-625A850E562B}" destId="{8CB49645-F6B1-4690-B266-8C9BC2ACB2A1}" srcOrd="3" destOrd="0" presId="urn:microsoft.com/office/officeart/2005/8/layout/radial6"/>
    <dgm:cxn modelId="{B7AB76CC-70D8-4AA1-8AF5-7B4AD4088A3E}" type="presParOf" srcId="{005C4987-EFED-422B-8350-625A850E562B}" destId="{5B4E0042-AE68-4556-8FE8-AE914D579048}" srcOrd="4" destOrd="0" presId="urn:microsoft.com/office/officeart/2005/8/layout/radial6"/>
    <dgm:cxn modelId="{D5BC3439-EB50-48BC-83DB-2883EEA38FA7}" type="presParOf" srcId="{005C4987-EFED-422B-8350-625A850E562B}" destId="{F47B65D8-E2ED-4866-A8BB-A9680094B2F1}" srcOrd="5" destOrd="0" presId="urn:microsoft.com/office/officeart/2005/8/layout/radial6"/>
    <dgm:cxn modelId="{70BE84E1-985F-4064-935A-72117F581784}" type="presParOf" srcId="{005C4987-EFED-422B-8350-625A850E562B}" destId="{599233B9-4AB7-462A-BFB5-B3D6489597D5}" srcOrd="6" destOrd="0" presId="urn:microsoft.com/office/officeart/2005/8/layout/radial6"/>
    <dgm:cxn modelId="{52E37419-62D3-4EE5-94A1-A695600650B3}" type="presParOf" srcId="{005C4987-EFED-422B-8350-625A850E562B}" destId="{5270616F-7511-4F03-BD1F-56EFC802AFAD}" srcOrd="7" destOrd="0" presId="urn:microsoft.com/office/officeart/2005/8/layout/radial6"/>
    <dgm:cxn modelId="{4320C80D-79B4-4AB7-9043-DE1F4943B8C4}" type="presParOf" srcId="{005C4987-EFED-422B-8350-625A850E562B}" destId="{85CDE057-9FF7-4253-8573-DFE2A64765AC}" srcOrd="8" destOrd="0" presId="urn:microsoft.com/office/officeart/2005/8/layout/radial6"/>
    <dgm:cxn modelId="{48232B39-FFB0-443F-998F-994293A100BB}" type="presParOf" srcId="{005C4987-EFED-422B-8350-625A850E562B}" destId="{E92563B9-8C46-436E-A2B1-84AFFFE3B87A}" srcOrd="9" destOrd="0" presId="urn:microsoft.com/office/officeart/2005/8/layout/radial6"/>
    <dgm:cxn modelId="{90DC6ABA-B49C-4F49-8B0F-3C4D984288E7}" type="presParOf" srcId="{005C4987-EFED-422B-8350-625A850E562B}" destId="{0CB33AE4-080C-4D85-B707-0571E3705493}" srcOrd="10" destOrd="0" presId="urn:microsoft.com/office/officeart/2005/8/layout/radial6"/>
    <dgm:cxn modelId="{E31E5883-C611-40C5-9156-44129337B6EE}" type="presParOf" srcId="{005C4987-EFED-422B-8350-625A850E562B}" destId="{EB032659-B339-469C-9543-49FFA015C7EF}" srcOrd="11" destOrd="0" presId="urn:microsoft.com/office/officeart/2005/8/layout/radial6"/>
    <dgm:cxn modelId="{E068FFB0-9E29-4BDE-A733-26BECCA97015}" type="presParOf" srcId="{005C4987-EFED-422B-8350-625A850E562B}" destId="{70F6C670-B59D-4FAB-BC10-B28DCB624363}" srcOrd="12" destOrd="0" presId="urn:microsoft.com/office/officeart/2005/8/layout/radial6"/>
    <dgm:cxn modelId="{E3807D05-DB38-47AE-8BCE-3E0E648EB8C7}" type="presParOf" srcId="{005C4987-EFED-422B-8350-625A850E562B}" destId="{8E6603A1-4775-4D28-8E4F-66339E2E3F5C}" srcOrd="13" destOrd="0" presId="urn:microsoft.com/office/officeart/2005/8/layout/radial6"/>
    <dgm:cxn modelId="{171CD333-E644-420C-96A2-4AF86EE7E609}" type="presParOf" srcId="{005C4987-EFED-422B-8350-625A850E562B}" destId="{49D27578-114D-43AC-9AE3-762CE0948476}" srcOrd="14" destOrd="0" presId="urn:microsoft.com/office/officeart/2005/8/layout/radial6"/>
    <dgm:cxn modelId="{1A6D8552-7211-4DB4-A0F5-2B7114BD3DFF}" type="presParOf" srcId="{005C4987-EFED-422B-8350-625A850E562B}" destId="{9B8A2A40-06E9-4F2F-8D4C-02563C511550}" srcOrd="15" destOrd="0" presId="urn:microsoft.com/office/officeart/2005/8/layout/radial6"/>
  </dgm:cxnLst>
  <dgm:bg>
    <a:noFill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8A2A40-06E9-4F2F-8D4C-02563C511550}">
      <dsp:nvSpPr>
        <dsp:cNvPr id="0" name=""/>
        <dsp:cNvSpPr/>
      </dsp:nvSpPr>
      <dsp:spPr>
        <a:xfrm>
          <a:off x="1152818" y="442527"/>
          <a:ext cx="2950946" cy="2950946"/>
        </a:xfrm>
        <a:prstGeom prst="blockArc">
          <a:avLst>
            <a:gd name="adj1" fmla="val 11880000"/>
            <a:gd name="adj2" fmla="val 1620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F6C670-B59D-4FAB-BC10-B28DCB624363}">
      <dsp:nvSpPr>
        <dsp:cNvPr id="0" name=""/>
        <dsp:cNvSpPr/>
      </dsp:nvSpPr>
      <dsp:spPr>
        <a:xfrm>
          <a:off x="1152818" y="442527"/>
          <a:ext cx="2950946" cy="2950946"/>
        </a:xfrm>
        <a:prstGeom prst="blockArc">
          <a:avLst>
            <a:gd name="adj1" fmla="val 7560000"/>
            <a:gd name="adj2" fmla="val 1188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92563B9-8C46-436E-A2B1-84AFFFE3B87A}">
      <dsp:nvSpPr>
        <dsp:cNvPr id="0" name=""/>
        <dsp:cNvSpPr/>
      </dsp:nvSpPr>
      <dsp:spPr>
        <a:xfrm>
          <a:off x="1152818" y="442527"/>
          <a:ext cx="2950946" cy="2950946"/>
        </a:xfrm>
        <a:prstGeom prst="blockArc">
          <a:avLst>
            <a:gd name="adj1" fmla="val 3240000"/>
            <a:gd name="adj2" fmla="val 756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99233B9-4AB7-462A-BFB5-B3D6489597D5}">
      <dsp:nvSpPr>
        <dsp:cNvPr id="0" name=""/>
        <dsp:cNvSpPr/>
      </dsp:nvSpPr>
      <dsp:spPr>
        <a:xfrm>
          <a:off x="1152818" y="442527"/>
          <a:ext cx="2950946" cy="2950946"/>
        </a:xfrm>
        <a:prstGeom prst="blockArc">
          <a:avLst>
            <a:gd name="adj1" fmla="val 20520000"/>
            <a:gd name="adj2" fmla="val 324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B49645-F6B1-4690-B266-8C9BC2ACB2A1}">
      <dsp:nvSpPr>
        <dsp:cNvPr id="0" name=""/>
        <dsp:cNvSpPr/>
      </dsp:nvSpPr>
      <dsp:spPr>
        <a:xfrm>
          <a:off x="1152818" y="442527"/>
          <a:ext cx="2950946" cy="2950946"/>
        </a:xfrm>
        <a:prstGeom prst="blockArc">
          <a:avLst>
            <a:gd name="adj1" fmla="val 16200000"/>
            <a:gd name="adj2" fmla="val 20520000"/>
            <a:gd name="adj3" fmla="val 4638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AD5DCC-920D-4F12-9CF5-278A73E18575}">
      <dsp:nvSpPr>
        <dsp:cNvPr id="0" name=""/>
        <dsp:cNvSpPr/>
      </dsp:nvSpPr>
      <dsp:spPr>
        <a:xfrm>
          <a:off x="1949402" y="1239111"/>
          <a:ext cx="1357779" cy="1357779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网络设备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148244" y="1437953"/>
        <a:ext cx="960095" cy="960095"/>
      </dsp:txXfrm>
    </dsp:sp>
    <dsp:sp modelId="{14AAC8C0-79D3-4473-BC73-D04182B22B31}">
      <dsp:nvSpPr>
        <dsp:cNvPr id="0" name=""/>
        <dsp:cNvSpPr/>
      </dsp:nvSpPr>
      <dsp:spPr>
        <a:xfrm>
          <a:off x="2153069" y="1520"/>
          <a:ext cx="950445" cy="95044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路由器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2292258" y="140709"/>
        <a:ext cx="672067" cy="672067"/>
      </dsp:txXfrm>
    </dsp:sp>
    <dsp:sp modelId="{5B4E0042-AE68-4556-8FE8-AE914D579048}">
      <dsp:nvSpPr>
        <dsp:cNvPr id="0" name=""/>
        <dsp:cNvSpPr/>
      </dsp:nvSpPr>
      <dsp:spPr>
        <a:xfrm>
          <a:off x="3523786" y="997405"/>
          <a:ext cx="950445" cy="95044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无线</a:t>
          </a:r>
          <a:r>
            <a:rPr lang="en-US" altLang="zh-CN" sz="1400" kern="1200" dirty="0" smtClean="0">
              <a:latin typeface="微软雅黑" pitchFamily="34" charset="-122"/>
              <a:ea typeface="微软雅黑" pitchFamily="34" charset="-122"/>
            </a:rPr>
            <a:t>WIFI</a:t>
          </a: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中继器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662975" y="1136594"/>
        <a:ext cx="672067" cy="672067"/>
      </dsp:txXfrm>
    </dsp:sp>
    <dsp:sp modelId="{5270616F-7511-4F03-BD1F-56EFC802AFAD}">
      <dsp:nvSpPr>
        <dsp:cNvPr id="0" name=""/>
        <dsp:cNvSpPr/>
      </dsp:nvSpPr>
      <dsp:spPr>
        <a:xfrm>
          <a:off x="3000218" y="2608779"/>
          <a:ext cx="950445" cy="95044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无线接入点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3139407" y="2747968"/>
        <a:ext cx="672067" cy="672067"/>
      </dsp:txXfrm>
    </dsp:sp>
    <dsp:sp modelId="{0CB33AE4-080C-4D85-B707-0571E3705493}">
      <dsp:nvSpPr>
        <dsp:cNvPr id="0" name=""/>
        <dsp:cNvSpPr/>
      </dsp:nvSpPr>
      <dsp:spPr>
        <a:xfrm>
          <a:off x="1305919" y="2608779"/>
          <a:ext cx="950445" cy="950445"/>
        </a:xfrm>
        <a:prstGeom prst="ellipse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无线中继器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1445108" y="2747968"/>
        <a:ext cx="672067" cy="672067"/>
      </dsp:txXfrm>
    </dsp:sp>
    <dsp:sp modelId="{8E6603A1-4775-4D28-8E4F-66339E2E3F5C}">
      <dsp:nvSpPr>
        <dsp:cNvPr id="0" name=""/>
        <dsp:cNvSpPr/>
      </dsp:nvSpPr>
      <dsp:spPr>
        <a:xfrm>
          <a:off x="782351" y="997405"/>
          <a:ext cx="950445" cy="950445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400" kern="1200" dirty="0" smtClean="0">
              <a:latin typeface="微软雅黑" pitchFamily="34" charset="-122"/>
              <a:ea typeface="微软雅黑" pitchFamily="34" charset="-122"/>
            </a:rPr>
            <a:t>交换机</a:t>
          </a:r>
          <a:endParaRPr lang="zh-CN" altLang="en-US" sz="1400" kern="1200" dirty="0">
            <a:latin typeface="微软雅黑" pitchFamily="34" charset="-122"/>
            <a:ea typeface="微软雅黑" pitchFamily="34" charset="-122"/>
          </a:endParaRPr>
        </a:p>
      </dsp:txBody>
      <dsp:txXfrm>
        <a:off x="921540" y="1136594"/>
        <a:ext cx="672067" cy="67206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11" Type="http://schemas.openxmlformats.org/officeDocument/2006/relationships/image" Target="../media/image11.png"/><Relationship Id="rId5" Type="http://schemas.openxmlformats.org/officeDocument/2006/relationships/diagramQuickStyle" Target="../diagrams/quickStyle1.xml"/><Relationship Id="rId10" Type="http://schemas.openxmlformats.org/officeDocument/2006/relationships/image" Target="../media/image10.png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硬件组配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67362" y="956497"/>
            <a:ext cx="816507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3.RFID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设备</a:t>
            </a:r>
            <a:endParaRPr lang="en-US" altLang="zh-CN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最基本的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RFID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系统由三部分组成：标签、读写器和天线。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69" r="19846"/>
          <a:stretch/>
        </p:blipFill>
        <p:spPr bwMode="auto">
          <a:xfrm>
            <a:off x="467544" y="2283718"/>
            <a:ext cx="2475764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80" y="1952206"/>
            <a:ext cx="2546648" cy="25466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1996098"/>
            <a:ext cx="1472486" cy="2342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62576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商品管理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67544" y="1059582"/>
            <a:ext cx="820891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电子标签写入商品信息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首先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需要在无人超市管理系统增加或选择商品种类，根据商品数量批量写入商品信息。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商品贴标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在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商品包装粘贴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RFID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标签，使商品能够在超市中被识别读取信息。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zh-CN" alt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库存管理</a:t>
            </a: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可以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通过无人超市管理系统查询到商品库存，对于达到库存预警的商品，及时进行补货。对于漏贴标签的商品应及时清理出来，避免不必要的损失。</a:t>
            </a:r>
          </a:p>
        </p:txBody>
      </p:sp>
    </p:spTree>
    <p:extLst>
      <p:ext uri="{BB962C8B-B14F-4D97-AF65-F5344CB8AC3E}">
        <p14:creationId xmlns:p14="http://schemas.microsoft.com/office/powerpoint/2010/main" val="3882198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实训</a:t>
            </a:r>
            <a:endParaRPr lang="zh-CN" altLang="zh-CN" sz="2400" dirty="0"/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74086" y="987574"/>
            <a:ext cx="8330361" cy="37828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任务</a:t>
            </a:r>
            <a:r>
              <a:rPr kumimoji="0" lang="zh-CN" b="1" i="0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要求</a:t>
            </a:r>
            <a:r>
              <a:rPr kumimoji="0" lang="zh-CN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：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微软雅黑" pitchFamily="34" charset="-122"/>
              <a:ea typeface="微软雅黑" pitchFamily="34" charset="-122"/>
              <a:cs typeface="Times New Roman" pitchFamily="18" charset="0"/>
            </a:endParaRPr>
          </a:p>
          <a:p>
            <a:pPr marL="0" marR="0" lvl="0" indent="269875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根据提供的商品种类及数量，完成电子标签的选择，并写入具体的商品信息。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indent="269875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实施步骤：</a:t>
            </a: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第一步：学生接收实训任务，查看题目要求。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第二步：打开在线实训系统，根据商品属性选择合适的电子标签。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第三步：在实训系统中分别给电子标签写入商品信息。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第四步：利用手机扫码查看电子标签的信息内容。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  <a:p>
            <a:pPr marL="0" marR="0" lvl="0" indent="269875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       </a:t>
            </a:r>
            <a:r>
              <a:rPr kumimoji="0" 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微软雅黑" pitchFamily="34" charset="-122"/>
                <a:ea typeface="微软雅黑" pitchFamily="34" charset="-122"/>
                <a:cs typeface="Times New Roman" pitchFamily="18" charset="0"/>
              </a:rPr>
              <a:t>第五步：能够查看库存信息。</a:t>
            </a:r>
            <a:endParaRPr kumimoji="0" 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微软雅黑" pitchFamily="34" charset="-122"/>
              <a:ea typeface="微软雅黑" pitchFamily="34" charset="-122"/>
              <a:cs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986132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441299"/>
            <a:ext cx="3960440" cy="1424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/>
              <a:t>一、</a:t>
            </a:r>
            <a:r>
              <a:rPr lang="zh-CN" altLang="zh-CN" sz="2000" b="1" dirty="0"/>
              <a:t>无人超市主要技术</a:t>
            </a:r>
            <a:endParaRPr lang="en-US" altLang="zh-CN" sz="2000" b="1" dirty="0"/>
          </a:p>
          <a:p>
            <a:pPr>
              <a:lnSpc>
                <a:spcPct val="150000"/>
              </a:lnSpc>
            </a:pPr>
            <a:r>
              <a:rPr lang="zh-CN" altLang="zh-CN" sz="2000" b="1" dirty="0"/>
              <a:t>二、</a:t>
            </a:r>
            <a:r>
              <a:rPr lang="zh-CN" altLang="en-US" sz="2000" b="1" dirty="0"/>
              <a:t>硬件组配</a:t>
            </a:r>
            <a:endParaRPr lang="zh-CN" altLang="zh-CN" sz="2000" b="1" dirty="0"/>
          </a:p>
          <a:p>
            <a:pPr>
              <a:lnSpc>
                <a:spcPct val="150000"/>
              </a:lnSpc>
            </a:pPr>
            <a:r>
              <a:rPr lang="zh-CN" altLang="zh-CN" sz="2000" b="1" dirty="0"/>
              <a:t>三、</a:t>
            </a:r>
            <a:r>
              <a:rPr lang="zh-CN" altLang="en-US" sz="2000" b="1" dirty="0"/>
              <a:t>商品管理</a:t>
            </a:r>
            <a:endParaRPr lang="zh-CN" altLang="zh-CN" sz="2000" b="1" dirty="0"/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无人超市主要技术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66619" y="1275605"/>
            <a:ext cx="4043462" cy="2356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1.RFID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RFID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在无人超市中主要做法是将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RFID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电子标签贴在物品上，通过装有读写器的区域时就能被感应识别。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5" y="1435101"/>
            <a:ext cx="3432693" cy="257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无人超市主要技术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66619" y="1275606"/>
            <a:ext cx="3917349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条码扫码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用户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在选购商品时也可以将商品通过无人收银机扫描条码，随后收款机将计算总额并要求选择微信或者支付宝等其他方式付款。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0384" y="1539954"/>
            <a:ext cx="3800475" cy="2333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42697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无人超市主要技术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66619" y="1275606"/>
            <a:ext cx="406136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人脸识别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技术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       该技术主要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提取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每个人脸中所蕴涵的身份特征，并将其与已知的人脸进行对比，从而识别每个人脸的身份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96280"/>
            <a:ext cx="3781425" cy="2466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8178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32624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无人超市主要技术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66619" y="1171654"/>
            <a:ext cx="3845341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4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.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智能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货架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方便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迅速查询，灵活分类统计；能通过数据库查询并显示所需物品存放的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位置；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能完成人库管理、出库管理、货物存放位置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查询等。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334760"/>
            <a:ext cx="463867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6595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硬件组配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1115845" y="956497"/>
            <a:ext cx="7156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无人超市需要的基本设备包括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网络设备、计算设备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和</a:t>
            </a: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RFID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设备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。</a:t>
            </a: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4327" y="1360228"/>
            <a:ext cx="5660001" cy="3627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6997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硬件组配</a:t>
            </a:r>
            <a:endParaRPr lang="zh-CN" altLang="zh-CN" sz="2400" dirty="0"/>
          </a:p>
        </p:txBody>
      </p:sp>
      <p:sp>
        <p:nvSpPr>
          <p:cNvPr id="30" name="矩形 29"/>
          <p:cNvSpPr/>
          <p:nvPr/>
        </p:nvSpPr>
        <p:spPr>
          <a:xfrm>
            <a:off x="367362" y="956497"/>
            <a:ext cx="715696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1.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网络设备</a:t>
            </a:r>
            <a:endParaRPr lang="zh-CN" altLang="zh-CN" dirty="0"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34" name="图示 33"/>
          <p:cNvGraphicFramePr/>
          <p:nvPr>
            <p:extLst>
              <p:ext uri="{D42A27DB-BD31-4B8C-83A1-F6EECF244321}">
                <p14:modId xmlns:p14="http://schemas.microsoft.com/office/powerpoint/2010/main" val="3551263756"/>
              </p:ext>
            </p:extLst>
          </p:nvPr>
        </p:nvGraphicFramePr>
        <p:xfrm>
          <a:off x="20960" y="1191069"/>
          <a:ext cx="5256584" cy="358423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37" name="Picture 2" descr="1627828318(1)"/>
          <p:cNvPicPr>
            <a:picLocks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1300153"/>
            <a:ext cx="1295426" cy="130208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8" name="Picture 3" descr="1627911334(1)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7490" y="1300153"/>
            <a:ext cx="1295425" cy="130208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" name="Picture 4" descr="1627910942(1)"/>
          <p:cNvPicPr>
            <a:picLocks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5791" y="2822243"/>
            <a:ext cx="1295425" cy="13020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5" descr="1627911007(1)"/>
          <p:cNvPicPr>
            <a:picLocks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7662" y="2822243"/>
            <a:ext cx="1295425" cy="130208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6" descr="1627911068(1)"/>
          <p:cNvPicPr>
            <a:picLocks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89534" y="2822243"/>
            <a:ext cx="1295425" cy="1302082"/>
          </a:xfrm>
          <a:prstGeom prst="rect">
            <a:avLst/>
          </a:prstGeom>
          <a:noFill/>
          <a:ln w="635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66867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硬件组配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443437" y="1275606"/>
            <a:ext cx="8264824" cy="30008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zh-CN" altLang="zh-CN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计算</a:t>
            </a:r>
            <a:r>
              <a:rPr lang="zh-CN" altLang="zh-CN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设备</a:t>
            </a:r>
            <a:endParaRPr lang="en-US" altLang="zh-CN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服务器电脑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简单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地说就是在网络中为其他客户机提供服务的计算机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。</a:t>
            </a: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endParaRPr lang="en-US" altLang="zh-CN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（</a:t>
            </a: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latin typeface="微软雅黑" pitchFamily="34" charset="-122"/>
                <a:ea typeface="微软雅黑" pitchFamily="34" charset="-122"/>
              </a:rPr>
              <a:t>）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平板电脑</a:t>
            </a:r>
            <a:endParaRPr lang="en-US" altLang="zh-CN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zh-CN" altLang="zh-CN" dirty="0" smtClean="0">
                <a:latin typeface="微软雅黑" pitchFamily="34" charset="-122"/>
                <a:ea typeface="微软雅黑" pitchFamily="34" charset="-122"/>
              </a:rPr>
              <a:t>也</a:t>
            </a:r>
            <a:r>
              <a:rPr lang="zh-CN" altLang="zh-CN" dirty="0">
                <a:latin typeface="微软雅黑" pitchFamily="34" charset="-122"/>
                <a:ea typeface="微软雅黑" pitchFamily="34" charset="-122"/>
              </a:rPr>
              <a:t>叫便携式电脑，是一种小型、方便携带的个人电脑，以触摸屏作为基本的输入设备。</a:t>
            </a:r>
          </a:p>
        </p:txBody>
      </p:sp>
    </p:spTree>
    <p:extLst>
      <p:ext uri="{BB962C8B-B14F-4D97-AF65-F5344CB8AC3E}">
        <p14:creationId xmlns:p14="http://schemas.microsoft.com/office/powerpoint/2010/main" val="30936769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219</TotalTime>
  <Words>570</Words>
  <Application>Microsoft Office PowerPoint</Application>
  <PresentationFormat>全屏显示(16:9)</PresentationFormat>
  <Paragraphs>99</Paragraphs>
  <Slides>13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4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49</cp:revision>
  <dcterms:created xsi:type="dcterms:W3CDTF">2021-03-07T05:42:09Z</dcterms:created>
  <dcterms:modified xsi:type="dcterms:W3CDTF">2023-05-01T05:25:42Z</dcterms:modified>
</cp:coreProperties>
</file>