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91" r:id="rId2"/>
    <p:sldId id="296" r:id="rId3"/>
    <p:sldId id="295" r:id="rId4"/>
    <p:sldId id="298" r:id="rId5"/>
    <p:sldId id="299" r:id="rId6"/>
    <p:sldId id="300" r:id="rId7"/>
    <p:sldId id="301" r:id="rId8"/>
    <p:sldId id="305" r:id="rId9"/>
    <p:sldId id="297" r:id="rId10"/>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9B1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5" d="100"/>
          <a:sy n="75" d="100"/>
        </p:scale>
        <p:origin x="-108" y="-21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1">
  <dgm:title val=""/>
  <dgm:desc val=""/>
  <dgm:catLst>
    <dgm:cat type="accent1" pri="11100"/>
  </dgm:catLst>
  <dgm:styleLbl name="node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1">
        <a:shade val="80000"/>
      </a:schemeClr>
    </dgm:linClrLst>
    <dgm:effectClrLst/>
    <dgm:txLinClrLst/>
    <dgm:txFillClrLst/>
    <dgm:txEffectClrLst/>
  </dgm:styleLbl>
  <dgm:styleLbl name="node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f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align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bgImgPlace1">
    <dgm:fillClrLst meth="repeat">
      <a:schemeClr val="accent1">
        <a:tint val="40000"/>
      </a:schemeClr>
    </dgm:fillClrLst>
    <dgm:linClrLst meth="repeat">
      <a:schemeClr val="accent1">
        <a:shade val="80000"/>
      </a:schemeClr>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meth="repeat">
      <a:schemeClr val="dk1"/>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1">
        <a:shade val="80000"/>
      </a:schemeClr>
    </dgm:linClrLst>
    <dgm:effectClrLst/>
    <dgm:txLinClrLst/>
    <dgm:txFillClrLst meth="repeat">
      <a:schemeClr val="dk1"/>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dgm:txEffectClrLst/>
  </dgm:styleLbl>
  <dgm:styleLbl name="parChTrans2D2">
    <dgm:fillClrLst meth="repeat">
      <a:schemeClr val="accent1"/>
    </dgm:fillClrLst>
    <dgm:linClrLst meth="repeat">
      <a:schemeClr val="accent1"/>
    </dgm:linClrLst>
    <dgm:effectClrLst/>
    <dgm:txLinClrLst/>
    <dgm:txFillClrLst/>
    <dgm:txEffectClrLst/>
  </dgm:styleLbl>
  <dgm:styleLbl name="parChTrans2D3">
    <dgm:fillClrLst meth="repeat">
      <a:schemeClr val="accent1"/>
    </dgm:fillClrLst>
    <dgm:linClrLst meth="repeat">
      <a:schemeClr val="accent1"/>
    </dgm:linClrLst>
    <dgm:effectClrLst/>
    <dgm:txLinClrLst/>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conF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align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trAlignAcc1">
    <dgm:fillClrLst meth="repeat">
      <a:schemeClr val="accent1">
        <a:alpha val="40000"/>
        <a:tint val="40000"/>
      </a:schemeClr>
    </dgm:fillClrLst>
    <dgm:linClrLst meth="repeat">
      <a:schemeClr val="accent1"/>
    </dgm:linClrLst>
    <dgm:effectClrLst/>
    <dgm:txLinClrLst/>
    <dgm:txFillClrLst meth="repeat">
      <a:schemeClr val="dk1"/>
    </dgm:txFillClrLst>
    <dgm:txEffectClrLst/>
  </dgm:styleLbl>
  <dgm:styleLbl name="bgAcc1">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1">
        <a:alpha val="90000"/>
      </a:schemeClr>
    </dgm:linClrLst>
    <dgm:effectClrLst/>
    <dgm:txLinClrLst/>
    <dgm:txFillClrLst meth="repeat">
      <a:schemeClr val="dk1"/>
    </dgm:txFillClrLst>
    <dgm:txEffectClrLst/>
  </dgm:styleLbl>
  <dgm:styleLbl name="fgAcc0">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2">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3">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fgAcc4">
    <dgm:fillClrLst meth="repeat">
      <a:schemeClr val="accent1">
        <a:alpha val="90000"/>
        <a:tint val="4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AC3CEAD-33BE-4E45-8FE3-33CB9119B793}" type="doc">
      <dgm:prSet loTypeId="urn:microsoft.com/office/officeart/2005/8/layout/radial6" loCatId="cycle" qsTypeId="urn:microsoft.com/office/officeart/2005/8/quickstyle/simple1" qsCatId="simple" csTypeId="urn:microsoft.com/office/officeart/2005/8/colors/accent1_1" csCatId="accent1" phldr="1"/>
      <dgm:spPr/>
      <dgm:t>
        <a:bodyPr/>
        <a:lstStyle/>
        <a:p>
          <a:endParaRPr lang="zh-CN" altLang="en-US"/>
        </a:p>
      </dgm:t>
    </dgm:pt>
    <dgm:pt modelId="{F9D74589-E829-4A67-881B-8D5730061047}">
      <dgm:prSet phldrT="[文本]" custT="1"/>
      <dgm:spPr/>
      <dgm:t>
        <a:bodyPr/>
        <a:lstStyle/>
        <a:p>
          <a:r>
            <a:rPr lang="zh-CN" altLang="en-US" sz="1600" dirty="0" smtClean="0">
              <a:latin typeface="华文隶书" pitchFamily="2" charset="-122"/>
              <a:ea typeface="华文隶书" pitchFamily="2" charset="-122"/>
            </a:rPr>
            <a:t>应用</a:t>
          </a:r>
          <a:endParaRPr lang="zh-CN" altLang="en-US" sz="1600" dirty="0">
            <a:latin typeface="华文隶书" pitchFamily="2" charset="-122"/>
            <a:ea typeface="华文隶书" pitchFamily="2" charset="-122"/>
          </a:endParaRPr>
        </a:p>
      </dgm:t>
    </dgm:pt>
    <dgm:pt modelId="{9F8CD215-148D-4407-AB9A-4D09A90D57BA}" type="parTrans" cxnId="{8310533A-5720-4E07-BA9C-D01B1E3DD120}">
      <dgm:prSet/>
      <dgm:spPr/>
      <dgm:t>
        <a:bodyPr/>
        <a:lstStyle/>
        <a:p>
          <a:endParaRPr lang="zh-CN" altLang="en-US" sz="1600">
            <a:latin typeface="华文隶书" pitchFamily="2" charset="-122"/>
            <a:ea typeface="华文隶书" pitchFamily="2" charset="-122"/>
          </a:endParaRPr>
        </a:p>
      </dgm:t>
    </dgm:pt>
    <dgm:pt modelId="{7D12A5DD-F83A-4A93-9C3C-C55685A76E68}" type="sibTrans" cxnId="{8310533A-5720-4E07-BA9C-D01B1E3DD120}">
      <dgm:prSet/>
      <dgm:spPr/>
      <dgm:t>
        <a:bodyPr/>
        <a:lstStyle/>
        <a:p>
          <a:endParaRPr lang="zh-CN" altLang="en-US" sz="1600">
            <a:latin typeface="华文隶书" pitchFamily="2" charset="-122"/>
            <a:ea typeface="华文隶书" pitchFamily="2" charset="-122"/>
          </a:endParaRPr>
        </a:p>
      </dgm:t>
    </dgm:pt>
    <dgm:pt modelId="{38BEFDAC-6715-436E-A3B6-98384936F1DC}">
      <dgm:prSet phldrT="[文本]" custT="1"/>
      <dgm:spPr/>
      <dgm:t>
        <a:bodyPr/>
        <a:lstStyle/>
        <a:p>
          <a:r>
            <a:rPr lang="zh-CN" altLang="en-US" sz="1600" dirty="0" smtClean="0">
              <a:latin typeface="华文隶书" pitchFamily="2" charset="-122"/>
              <a:ea typeface="华文隶书" pitchFamily="2" charset="-122"/>
            </a:rPr>
            <a:t>植保方面</a:t>
          </a:r>
          <a:endParaRPr lang="zh-CN" altLang="en-US" sz="1600" dirty="0">
            <a:latin typeface="华文隶书" pitchFamily="2" charset="-122"/>
            <a:ea typeface="华文隶书" pitchFamily="2" charset="-122"/>
          </a:endParaRPr>
        </a:p>
      </dgm:t>
    </dgm:pt>
    <dgm:pt modelId="{D9E0B35E-E0C7-48C1-8DCF-E68324F1611D}" type="parTrans" cxnId="{88327138-15BE-43C4-A480-A6BF4D560887}">
      <dgm:prSet/>
      <dgm:spPr/>
      <dgm:t>
        <a:bodyPr/>
        <a:lstStyle/>
        <a:p>
          <a:endParaRPr lang="zh-CN" altLang="en-US" sz="1600">
            <a:latin typeface="华文隶书" pitchFamily="2" charset="-122"/>
            <a:ea typeface="华文隶书" pitchFamily="2" charset="-122"/>
          </a:endParaRPr>
        </a:p>
      </dgm:t>
    </dgm:pt>
    <dgm:pt modelId="{3338950C-AF71-4FCC-A42B-8B88F368F451}" type="sibTrans" cxnId="{88327138-15BE-43C4-A480-A6BF4D560887}">
      <dgm:prSet/>
      <dgm:spPr/>
      <dgm:t>
        <a:bodyPr/>
        <a:lstStyle/>
        <a:p>
          <a:endParaRPr lang="zh-CN" altLang="en-US" sz="1600">
            <a:latin typeface="华文隶书" pitchFamily="2" charset="-122"/>
            <a:ea typeface="华文隶书" pitchFamily="2" charset="-122"/>
          </a:endParaRPr>
        </a:p>
      </dgm:t>
    </dgm:pt>
    <dgm:pt modelId="{77935651-1C76-42ED-B941-669171CA8139}">
      <dgm:prSet phldrT="[文本]" custT="1"/>
      <dgm:spPr/>
      <dgm:t>
        <a:bodyPr/>
        <a:lstStyle/>
        <a:p>
          <a:r>
            <a:rPr lang="zh-CN" altLang="en-US" sz="1600" dirty="0" smtClean="0">
              <a:latin typeface="华文隶书" pitchFamily="2" charset="-122"/>
              <a:ea typeface="华文隶书" pitchFamily="2" charset="-122"/>
            </a:rPr>
            <a:t>电力巡检</a:t>
          </a:r>
          <a:endParaRPr lang="zh-CN" altLang="en-US" sz="1600" dirty="0">
            <a:latin typeface="华文隶书" pitchFamily="2" charset="-122"/>
            <a:ea typeface="华文隶书" pitchFamily="2" charset="-122"/>
          </a:endParaRPr>
        </a:p>
      </dgm:t>
    </dgm:pt>
    <dgm:pt modelId="{CE60A3BD-3C64-4C64-A0FA-08797515D825}" type="parTrans" cxnId="{A53BB2BB-030A-4CA3-BCA1-CA187BF13304}">
      <dgm:prSet/>
      <dgm:spPr/>
      <dgm:t>
        <a:bodyPr/>
        <a:lstStyle/>
        <a:p>
          <a:endParaRPr lang="zh-CN" altLang="en-US" sz="1600">
            <a:latin typeface="华文隶书" pitchFamily="2" charset="-122"/>
            <a:ea typeface="华文隶书" pitchFamily="2" charset="-122"/>
          </a:endParaRPr>
        </a:p>
      </dgm:t>
    </dgm:pt>
    <dgm:pt modelId="{A7411D13-17B6-412D-A917-4F3834195D55}" type="sibTrans" cxnId="{A53BB2BB-030A-4CA3-BCA1-CA187BF13304}">
      <dgm:prSet/>
      <dgm:spPr/>
      <dgm:t>
        <a:bodyPr/>
        <a:lstStyle/>
        <a:p>
          <a:endParaRPr lang="zh-CN" altLang="en-US" sz="1600">
            <a:latin typeface="华文隶书" pitchFamily="2" charset="-122"/>
            <a:ea typeface="华文隶书" pitchFamily="2" charset="-122"/>
          </a:endParaRPr>
        </a:p>
      </dgm:t>
    </dgm:pt>
    <dgm:pt modelId="{BFC992ED-B445-4BF7-BFD7-B941C4AC5F6D}">
      <dgm:prSet phldrT="[文本]" custT="1"/>
      <dgm:spPr/>
      <dgm:t>
        <a:bodyPr/>
        <a:lstStyle/>
        <a:p>
          <a:r>
            <a:rPr lang="zh-CN" altLang="en-US" sz="1600" dirty="0" smtClean="0">
              <a:latin typeface="华文隶书" pitchFamily="2" charset="-122"/>
              <a:ea typeface="华文隶书" pitchFamily="2" charset="-122"/>
            </a:rPr>
            <a:t>灾后救援</a:t>
          </a:r>
          <a:endParaRPr lang="zh-CN" altLang="en-US" sz="1600" dirty="0">
            <a:latin typeface="华文隶书" pitchFamily="2" charset="-122"/>
            <a:ea typeface="华文隶书" pitchFamily="2" charset="-122"/>
          </a:endParaRPr>
        </a:p>
      </dgm:t>
    </dgm:pt>
    <dgm:pt modelId="{AFE15EBD-10D4-4978-83C9-C338B06C5BCA}" type="parTrans" cxnId="{9F73DACD-5856-4380-82FC-726FB3635DC0}">
      <dgm:prSet/>
      <dgm:spPr/>
      <dgm:t>
        <a:bodyPr/>
        <a:lstStyle/>
        <a:p>
          <a:endParaRPr lang="zh-CN" altLang="en-US" sz="1600">
            <a:latin typeface="华文隶书" pitchFamily="2" charset="-122"/>
            <a:ea typeface="华文隶书" pitchFamily="2" charset="-122"/>
          </a:endParaRPr>
        </a:p>
      </dgm:t>
    </dgm:pt>
    <dgm:pt modelId="{0911A73B-3B7A-4C7B-84CF-15AEB73FDD26}" type="sibTrans" cxnId="{9F73DACD-5856-4380-82FC-726FB3635DC0}">
      <dgm:prSet/>
      <dgm:spPr/>
      <dgm:t>
        <a:bodyPr/>
        <a:lstStyle/>
        <a:p>
          <a:endParaRPr lang="zh-CN" altLang="en-US" sz="1600">
            <a:latin typeface="华文隶书" pitchFamily="2" charset="-122"/>
            <a:ea typeface="华文隶书" pitchFamily="2" charset="-122"/>
          </a:endParaRPr>
        </a:p>
      </dgm:t>
    </dgm:pt>
    <dgm:pt modelId="{86537EA1-735D-45BD-9FC1-9098B8E76D96}">
      <dgm:prSet phldrT="[文本]" custT="1"/>
      <dgm:spPr/>
      <dgm:t>
        <a:bodyPr/>
        <a:lstStyle/>
        <a:p>
          <a:r>
            <a:rPr lang="zh-CN" altLang="en-US" sz="1600" dirty="0" smtClean="0">
              <a:latin typeface="华文隶书" pitchFamily="2" charset="-122"/>
              <a:ea typeface="华文隶书" pitchFamily="2" charset="-122"/>
            </a:rPr>
            <a:t>地址勘察</a:t>
          </a:r>
          <a:endParaRPr lang="zh-CN" altLang="en-US" sz="1600" dirty="0">
            <a:latin typeface="华文隶书" pitchFamily="2" charset="-122"/>
            <a:ea typeface="华文隶书" pitchFamily="2" charset="-122"/>
          </a:endParaRPr>
        </a:p>
      </dgm:t>
    </dgm:pt>
    <dgm:pt modelId="{18C67923-35FD-456A-AEA2-060415D6940F}" type="parTrans" cxnId="{01D68BB4-CE49-4920-93C3-506F259F53A3}">
      <dgm:prSet/>
      <dgm:spPr/>
      <dgm:t>
        <a:bodyPr/>
        <a:lstStyle/>
        <a:p>
          <a:endParaRPr lang="zh-CN" altLang="en-US" sz="1600">
            <a:latin typeface="华文隶书" pitchFamily="2" charset="-122"/>
            <a:ea typeface="华文隶书" pitchFamily="2" charset="-122"/>
          </a:endParaRPr>
        </a:p>
      </dgm:t>
    </dgm:pt>
    <dgm:pt modelId="{43B9AA9A-CC3E-4B0F-B1CD-8FFB3172944A}" type="sibTrans" cxnId="{01D68BB4-CE49-4920-93C3-506F259F53A3}">
      <dgm:prSet/>
      <dgm:spPr/>
      <dgm:t>
        <a:bodyPr/>
        <a:lstStyle/>
        <a:p>
          <a:endParaRPr lang="zh-CN" altLang="en-US" sz="1600">
            <a:latin typeface="华文隶书" pitchFamily="2" charset="-122"/>
            <a:ea typeface="华文隶书" pitchFamily="2" charset="-122"/>
          </a:endParaRPr>
        </a:p>
      </dgm:t>
    </dgm:pt>
    <dgm:pt modelId="{FD9CDED0-077C-48E9-BC05-CF87CBCDDFC2}">
      <dgm:prSet custT="1"/>
      <dgm:spPr/>
      <dgm:t>
        <a:bodyPr/>
        <a:lstStyle/>
        <a:p>
          <a:r>
            <a:rPr lang="zh-CN" altLang="en-US" sz="1600" dirty="0" smtClean="0">
              <a:latin typeface="华文隶书" pitchFamily="2" charset="-122"/>
              <a:ea typeface="华文隶书" pitchFamily="2" charset="-122"/>
            </a:rPr>
            <a:t>野生动物检测</a:t>
          </a:r>
          <a:endParaRPr lang="zh-CN" altLang="en-US" sz="1600" dirty="0">
            <a:latin typeface="华文隶书" pitchFamily="2" charset="-122"/>
            <a:ea typeface="华文隶书" pitchFamily="2" charset="-122"/>
          </a:endParaRPr>
        </a:p>
      </dgm:t>
    </dgm:pt>
    <dgm:pt modelId="{EF9F52D6-46EC-44A4-9FB7-BA304AE5BD5B}" type="parTrans" cxnId="{F98CB46E-EDD4-4CAA-9F21-07F7D65C129B}">
      <dgm:prSet/>
      <dgm:spPr/>
      <dgm:t>
        <a:bodyPr/>
        <a:lstStyle/>
        <a:p>
          <a:endParaRPr lang="zh-CN" altLang="en-US" sz="1600">
            <a:latin typeface="华文隶书" pitchFamily="2" charset="-122"/>
            <a:ea typeface="华文隶书" pitchFamily="2" charset="-122"/>
          </a:endParaRPr>
        </a:p>
      </dgm:t>
    </dgm:pt>
    <dgm:pt modelId="{F7D789C4-4334-4EB6-AF6E-2B12BF3E9807}" type="sibTrans" cxnId="{F98CB46E-EDD4-4CAA-9F21-07F7D65C129B}">
      <dgm:prSet/>
      <dgm:spPr/>
      <dgm:t>
        <a:bodyPr/>
        <a:lstStyle/>
        <a:p>
          <a:endParaRPr lang="zh-CN" altLang="en-US" sz="1600">
            <a:latin typeface="华文隶书" pitchFamily="2" charset="-122"/>
            <a:ea typeface="华文隶书" pitchFamily="2" charset="-122"/>
          </a:endParaRPr>
        </a:p>
      </dgm:t>
    </dgm:pt>
    <dgm:pt modelId="{CD8965AC-A09A-4344-9F05-46124C32D661}">
      <dgm:prSet custT="1"/>
      <dgm:spPr/>
      <dgm:t>
        <a:bodyPr/>
        <a:lstStyle/>
        <a:p>
          <a:r>
            <a:rPr lang="zh-CN" altLang="en-US" sz="1600" dirty="0" smtClean="0">
              <a:latin typeface="华文隶书" pitchFamily="2" charset="-122"/>
              <a:ea typeface="华文隶书" pitchFamily="2" charset="-122"/>
            </a:rPr>
            <a:t>物流方面</a:t>
          </a:r>
          <a:endParaRPr lang="zh-CN" altLang="en-US" sz="1600" dirty="0">
            <a:latin typeface="华文隶书" pitchFamily="2" charset="-122"/>
            <a:ea typeface="华文隶书" pitchFamily="2" charset="-122"/>
          </a:endParaRPr>
        </a:p>
      </dgm:t>
    </dgm:pt>
    <dgm:pt modelId="{15E418E9-2BB8-47D2-95A6-BDDA2C0806AD}" type="parTrans" cxnId="{2D47443E-0005-405C-AE1C-0F9194227565}">
      <dgm:prSet/>
      <dgm:spPr/>
      <dgm:t>
        <a:bodyPr/>
        <a:lstStyle/>
        <a:p>
          <a:endParaRPr lang="zh-CN" altLang="en-US" sz="1600">
            <a:latin typeface="华文隶书" pitchFamily="2" charset="-122"/>
            <a:ea typeface="华文隶书" pitchFamily="2" charset="-122"/>
          </a:endParaRPr>
        </a:p>
      </dgm:t>
    </dgm:pt>
    <dgm:pt modelId="{749A58BC-1512-48BB-826D-859962981E67}" type="sibTrans" cxnId="{2D47443E-0005-405C-AE1C-0F9194227565}">
      <dgm:prSet/>
      <dgm:spPr/>
      <dgm:t>
        <a:bodyPr/>
        <a:lstStyle/>
        <a:p>
          <a:endParaRPr lang="zh-CN" altLang="en-US" sz="1600">
            <a:latin typeface="华文隶书" pitchFamily="2" charset="-122"/>
            <a:ea typeface="华文隶书" pitchFamily="2" charset="-122"/>
          </a:endParaRPr>
        </a:p>
      </dgm:t>
    </dgm:pt>
    <dgm:pt modelId="{0CAD0CF8-4776-4914-8F43-13EAC19A6A77}" type="pres">
      <dgm:prSet presAssocID="{EAC3CEAD-33BE-4E45-8FE3-33CB9119B793}" presName="Name0" presStyleCnt="0">
        <dgm:presLayoutVars>
          <dgm:chMax val="1"/>
          <dgm:dir/>
          <dgm:animLvl val="ctr"/>
          <dgm:resizeHandles val="exact"/>
        </dgm:presLayoutVars>
      </dgm:prSet>
      <dgm:spPr/>
      <dgm:t>
        <a:bodyPr/>
        <a:lstStyle/>
        <a:p>
          <a:endParaRPr lang="zh-CN" altLang="en-US"/>
        </a:p>
      </dgm:t>
    </dgm:pt>
    <dgm:pt modelId="{A0E93EFE-576D-4936-8B1F-FA667881EB11}" type="pres">
      <dgm:prSet presAssocID="{F9D74589-E829-4A67-881B-8D5730061047}" presName="centerShape" presStyleLbl="node0" presStyleIdx="0" presStyleCnt="1"/>
      <dgm:spPr/>
      <dgm:t>
        <a:bodyPr/>
        <a:lstStyle/>
        <a:p>
          <a:endParaRPr lang="zh-CN" altLang="en-US"/>
        </a:p>
      </dgm:t>
    </dgm:pt>
    <dgm:pt modelId="{DBF7C141-CCDE-44FA-ABC6-5A587E197986}" type="pres">
      <dgm:prSet presAssocID="{38BEFDAC-6715-436E-A3B6-98384936F1DC}" presName="node" presStyleLbl="node1" presStyleIdx="0" presStyleCnt="6">
        <dgm:presLayoutVars>
          <dgm:bulletEnabled val="1"/>
        </dgm:presLayoutVars>
      </dgm:prSet>
      <dgm:spPr/>
      <dgm:t>
        <a:bodyPr/>
        <a:lstStyle/>
        <a:p>
          <a:endParaRPr lang="zh-CN" altLang="en-US"/>
        </a:p>
      </dgm:t>
    </dgm:pt>
    <dgm:pt modelId="{02C132D8-37CF-421F-9E30-BAEA3D77AF38}" type="pres">
      <dgm:prSet presAssocID="{38BEFDAC-6715-436E-A3B6-98384936F1DC}" presName="dummy" presStyleCnt="0"/>
      <dgm:spPr/>
    </dgm:pt>
    <dgm:pt modelId="{A6FD514C-9F23-43E4-B8A1-78063C298537}" type="pres">
      <dgm:prSet presAssocID="{3338950C-AF71-4FCC-A42B-8B88F368F451}" presName="sibTrans" presStyleLbl="sibTrans2D1" presStyleIdx="0" presStyleCnt="6"/>
      <dgm:spPr/>
      <dgm:t>
        <a:bodyPr/>
        <a:lstStyle/>
        <a:p>
          <a:endParaRPr lang="zh-CN" altLang="en-US"/>
        </a:p>
      </dgm:t>
    </dgm:pt>
    <dgm:pt modelId="{0893EF96-F047-4E9A-A181-26B7F86CAC79}" type="pres">
      <dgm:prSet presAssocID="{77935651-1C76-42ED-B941-669171CA8139}" presName="node" presStyleLbl="node1" presStyleIdx="1" presStyleCnt="6">
        <dgm:presLayoutVars>
          <dgm:bulletEnabled val="1"/>
        </dgm:presLayoutVars>
      </dgm:prSet>
      <dgm:spPr/>
      <dgm:t>
        <a:bodyPr/>
        <a:lstStyle/>
        <a:p>
          <a:endParaRPr lang="zh-CN" altLang="en-US"/>
        </a:p>
      </dgm:t>
    </dgm:pt>
    <dgm:pt modelId="{795E5780-5A05-46B2-9AEF-68C8419185F7}" type="pres">
      <dgm:prSet presAssocID="{77935651-1C76-42ED-B941-669171CA8139}" presName="dummy" presStyleCnt="0"/>
      <dgm:spPr/>
    </dgm:pt>
    <dgm:pt modelId="{B007F88B-FE79-4E27-9F3D-DCB16A8A4AAF}" type="pres">
      <dgm:prSet presAssocID="{A7411D13-17B6-412D-A917-4F3834195D55}" presName="sibTrans" presStyleLbl="sibTrans2D1" presStyleIdx="1" presStyleCnt="6"/>
      <dgm:spPr/>
      <dgm:t>
        <a:bodyPr/>
        <a:lstStyle/>
        <a:p>
          <a:endParaRPr lang="zh-CN" altLang="en-US"/>
        </a:p>
      </dgm:t>
    </dgm:pt>
    <dgm:pt modelId="{27664DF4-DBAE-4836-9241-59CCD41FCADF}" type="pres">
      <dgm:prSet presAssocID="{BFC992ED-B445-4BF7-BFD7-B941C4AC5F6D}" presName="node" presStyleLbl="node1" presStyleIdx="2" presStyleCnt="6">
        <dgm:presLayoutVars>
          <dgm:bulletEnabled val="1"/>
        </dgm:presLayoutVars>
      </dgm:prSet>
      <dgm:spPr/>
      <dgm:t>
        <a:bodyPr/>
        <a:lstStyle/>
        <a:p>
          <a:endParaRPr lang="zh-CN" altLang="en-US"/>
        </a:p>
      </dgm:t>
    </dgm:pt>
    <dgm:pt modelId="{EA77FB5E-ED26-4B4D-8B6C-A3ED40302F49}" type="pres">
      <dgm:prSet presAssocID="{BFC992ED-B445-4BF7-BFD7-B941C4AC5F6D}" presName="dummy" presStyleCnt="0"/>
      <dgm:spPr/>
    </dgm:pt>
    <dgm:pt modelId="{B8FF9F17-BEB9-4175-9442-DEA639B46CD2}" type="pres">
      <dgm:prSet presAssocID="{0911A73B-3B7A-4C7B-84CF-15AEB73FDD26}" presName="sibTrans" presStyleLbl="sibTrans2D1" presStyleIdx="2" presStyleCnt="6"/>
      <dgm:spPr/>
      <dgm:t>
        <a:bodyPr/>
        <a:lstStyle/>
        <a:p>
          <a:endParaRPr lang="zh-CN" altLang="en-US"/>
        </a:p>
      </dgm:t>
    </dgm:pt>
    <dgm:pt modelId="{63BFE6F4-B629-40EB-8A65-B7DD392775EA}" type="pres">
      <dgm:prSet presAssocID="{86537EA1-735D-45BD-9FC1-9098B8E76D96}" presName="node" presStyleLbl="node1" presStyleIdx="3" presStyleCnt="6">
        <dgm:presLayoutVars>
          <dgm:bulletEnabled val="1"/>
        </dgm:presLayoutVars>
      </dgm:prSet>
      <dgm:spPr/>
      <dgm:t>
        <a:bodyPr/>
        <a:lstStyle/>
        <a:p>
          <a:endParaRPr lang="zh-CN" altLang="en-US"/>
        </a:p>
      </dgm:t>
    </dgm:pt>
    <dgm:pt modelId="{E444D0A6-A95E-4C1A-B4A6-0175C170B491}" type="pres">
      <dgm:prSet presAssocID="{86537EA1-735D-45BD-9FC1-9098B8E76D96}" presName="dummy" presStyleCnt="0"/>
      <dgm:spPr/>
    </dgm:pt>
    <dgm:pt modelId="{BEFD6282-A49B-426F-91DF-D78CA2006FA8}" type="pres">
      <dgm:prSet presAssocID="{43B9AA9A-CC3E-4B0F-B1CD-8FFB3172944A}" presName="sibTrans" presStyleLbl="sibTrans2D1" presStyleIdx="3" presStyleCnt="6"/>
      <dgm:spPr/>
      <dgm:t>
        <a:bodyPr/>
        <a:lstStyle/>
        <a:p>
          <a:endParaRPr lang="zh-CN" altLang="en-US"/>
        </a:p>
      </dgm:t>
    </dgm:pt>
    <dgm:pt modelId="{C59E1308-083C-49F1-B12D-9F1CE566AE67}" type="pres">
      <dgm:prSet presAssocID="{FD9CDED0-077C-48E9-BC05-CF87CBCDDFC2}" presName="node" presStyleLbl="node1" presStyleIdx="4" presStyleCnt="6">
        <dgm:presLayoutVars>
          <dgm:bulletEnabled val="1"/>
        </dgm:presLayoutVars>
      </dgm:prSet>
      <dgm:spPr/>
      <dgm:t>
        <a:bodyPr/>
        <a:lstStyle/>
        <a:p>
          <a:endParaRPr lang="zh-CN" altLang="en-US"/>
        </a:p>
      </dgm:t>
    </dgm:pt>
    <dgm:pt modelId="{90EF1D78-1E18-4625-A445-8194F20FB739}" type="pres">
      <dgm:prSet presAssocID="{FD9CDED0-077C-48E9-BC05-CF87CBCDDFC2}" presName="dummy" presStyleCnt="0"/>
      <dgm:spPr/>
    </dgm:pt>
    <dgm:pt modelId="{1FDAD70C-D6A3-481C-8403-7308E2DA45C7}" type="pres">
      <dgm:prSet presAssocID="{F7D789C4-4334-4EB6-AF6E-2B12BF3E9807}" presName="sibTrans" presStyleLbl="sibTrans2D1" presStyleIdx="4" presStyleCnt="6"/>
      <dgm:spPr/>
      <dgm:t>
        <a:bodyPr/>
        <a:lstStyle/>
        <a:p>
          <a:endParaRPr lang="zh-CN" altLang="en-US"/>
        </a:p>
      </dgm:t>
    </dgm:pt>
    <dgm:pt modelId="{65BD84EE-5AA3-406B-AE16-1B4B1D02756E}" type="pres">
      <dgm:prSet presAssocID="{CD8965AC-A09A-4344-9F05-46124C32D661}" presName="node" presStyleLbl="node1" presStyleIdx="5" presStyleCnt="6">
        <dgm:presLayoutVars>
          <dgm:bulletEnabled val="1"/>
        </dgm:presLayoutVars>
      </dgm:prSet>
      <dgm:spPr/>
      <dgm:t>
        <a:bodyPr/>
        <a:lstStyle/>
        <a:p>
          <a:endParaRPr lang="zh-CN" altLang="en-US"/>
        </a:p>
      </dgm:t>
    </dgm:pt>
    <dgm:pt modelId="{4BB4E487-DBB0-4709-A764-DE5997B85408}" type="pres">
      <dgm:prSet presAssocID="{CD8965AC-A09A-4344-9F05-46124C32D661}" presName="dummy" presStyleCnt="0"/>
      <dgm:spPr/>
    </dgm:pt>
    <dgm:pt modelId="{50385ECB-BBCB-4470-8179-517D7E51924F}" type="pres">
      <dgm:prSet presAssocID="{749A58BC-1512-48BB-826D-859962981E67}" presName="sibTrans" presStyleLbl="sibTrans2D1" presStyleIdx="5" presStyleCnt="6"/>
      <dgm:spPr/>
      <dgm:t>
        <a:bodyPr/>
        <a:lstStyle/>
        <a:p>
          <a:endParaRPr lang="zh-CN" altLang="en-US"/>
        </a:p>
      </dgm:t>
    </dgm:pt>
  </dgm:ptLst>
  <dgm:cxnLst>
    <dgm:cxn modelId="{D7AE4C79-F617-4C29-9BB2-B9FE35CA6CD0}" type="presOf" srcId="{F9D74589-E829-4A67-881B-8D5730061047}" destId="{A0E93EFE-576D-4936-8B1F-FA667881EB11}" srcOrd="0" destOrd="0" presId="urn:microsoft.com/office/officeart/2005/8/layout/radial6"/>
    <dgm:cxn modelId="{01D68BB4-CE49-4920-93C3-506F259F53A3}" srcId="{F9D74589-E829-4A67-881B-8D5730061047}" destId="{86537EA1-735D-45BD-9FC1-9098B8E76D96}" srcOrd="3" destOrd="0" parTransId="{18C67923-35FD-456A-AEA2-060415D6940F}" sibTransId="{43B9AA9A-CC3E-4B0F-B1CD-8FFB3172944A}"/>
    <dgm:cxn modelId="{2D47443E-0005-405C-AE1C-0F9194227565}" srcId="{F9D74589-E829-4A67-881B-8D5730061047}" destId="{CD8965AC-A09A-4344-9F05-46124C32D661}" srcOrd="5" destOrd="0" parTransId="{15E418E9-2BB8-47D2-95A6-BDDA2C0806AD}" sibTransId="{749A58BC-1512-48BB-826D-859962981E67}"/>
    <dgm:cxn modelId="{627EB969-07AF-4BCE-B441-5D36BA424692}" type="presOf" srcId="{43B9AA9A-CC3E-4B0F-B1CD-8FFB3172944A}" destId="{BEFD6282-A49B-426F-91DF-D78CA2006FA8}" srcOrd="0" destOrd="0" presId="urn:microsoft.com/office/officeart/2005/8/layout/radial6"/>
    <dgm:cxn modelId="{B2E940B1-6BAD-4941-BDCB-5D64D6CD0BE5}" type="presOf" srcId="{77935651-1C76-42ED-B941-669171CA8139}" destId="{0893EF96-F047-4E9A-A181-26B7F86CAC79}" srcOrd="0" destOrd="0" presId="urn:microsoft.com/office/officeart/2005/8/layout/radial6"/>
    <dgm:cxn modelId="{03360A58-3CB0-4EAD-8B94-003A3F9BAF67}" type="presOf" srcId="{FD9CDED0-077C-48E9-BC05-CF87CBCDDFC2}" destId="{C59E1308-083C-49F1-B12D-9F1CE566AE67}" srcOrd="0" destOrd="0" presId="urn:microsoft.com/office/officeart/2005/8/layout/radial6"/>
    <dgm:cxn modelId="{C474CD2B-6098-4668-BE89-12D2C63B62E1}" type="presOf" srcId="{0911A73B-3B7A-4C7B-84CF-15AEB73FDD26}" destId="{B8FF9F17-BEB9-4175-9442-DEA639B46CD2}" srcOrd="0" destOrd="0" presId="urn:microsoft.com/office/officeart/2005/8/layout/radial6"/>
    <dgm:cxn modelId="{7F75B0B6-1332-435F-9B95-4363BFC0AA4E}" type="presOf" srcId="{749A58BC-1512-48BB-826D-859962981E67}" destId="{50385ECB-BBCB-4470-8179-517D7E51924F}" srcOrd="0" destOrd="0" presId="urn:microsoft.com/office/officeart/2005/8/layout/radial6"/>
    <dgm:cxn modelId="{F98CB46E-EDD4-4CAA-9F21-07F7D65C129B}" srcId="{F9D74589-E829-4A67-881B-8D5730061047}" destId="{FD9CDED0-077C-48E9-BC05-CF87CBCDDFC2}" srcOrd="4" destOrd="0" parTransId="{EF9F52D6-46EC-44A4-9FB7-BA304AE5BD5B}" sibTransId="{F7D789C4-4334-4EB6-AF6E-2B12BF3E9807}"/>
    <dgm:cxn modelId="{27AC2AAC-8273-4294-BDF0-F4038B74CD94}" type="presOf" srcId="{EAC3CEAD-33BE-4E45-8FE3-33CB9119B793}" destId="{0CAD0CF8-4776-4914-8F43-13EAC19A6A77}" srcOrd="0" destOrd="0" presId="urn:microsoft.com/office/officeart/2005/8/layout/radial6"/>
    <dgm:cxn modelId="{3E469485-622B-4515-8BB0-EDDF2DAD7DC7}" type="presOf" srcId="{3338950C-AF71-4FCC-A42B-8B88F368F451}" destId="{A6FD514C-9F23-43E4-B8A1-78063C298537}" srcOrd="0" destOrd="0" presId="urn:microsoft.com/office/officeart/2005/8/layout/radial6"/>
    <dgm:cxn modelId="{8310533A-5720-4E07-BA9C-D01B1E3DD120}" srcId="{EAC3CEAD-33BE-4E45-8FE3-33CB9119B793}" destId="{F9D74589-E829-4A67-881B-8D5730061047}" srcOrd="0" destOrd="0" parTransId="{9F8CD215-148D-4407-AB9A-4D09A90D57BA}" sibTransId="{7D12A5DD-F83A-4A93-9C3C-C55685A76E68}"/>
    <dgm:cxn modelId="{CCD2F4D6-4621-4942-A490-87979D36CAF0}" type="presOf" srcId="{F7D789C4-4334-4EB6-AF6E-2B12BF3E9807}" destId="{1FDAD70C-D6A3-481C-8403-7308E2DA45C7}" srcOrd="0" destOrd="0" presId="urn:microsoft.com/office/officeart/2005/8/layout/radial6"/>
    <dgm:cxn modelId="{9F73DACD-5856-4380-82FC-726FB3635DC0}" srcId="{F9D74589-E829-4A67-881B-8D5730061047}" destId="{BFC992ED-B445-4BF7-BFD7-B941C4AC5F6D}" srcOrd="2" destOrd="0" parTransId="{AFE15EBD-10D4-4978-83C9-C338B06C5BCA}" sibTransId="{0911A73B-3B7A-4C7B-84CF-15AEB73FDD26}"/>
    <dgm:cxn modelId="{88327138-15BE-43C4-A480-A6BF4D560887}" srcId="{F9D74589-E829-4A67-881B-8D5730061047}" destId="{38BEFDAC-6715-436E-A3B6-98384936F1DC}" srcOrd="0" destOrd="0" parTransId="{D9E0B35E-E0C7-48C1-8DCF-E68324F1611D}" sibTransId="{3338950C-AF71-4FCC-A42B-8B88F368F451}"/>
    <dgm:cxn modelId="{18DDE59A-23DF-4EB5-AC59-B868CD822BE6}" type="presOf" srcId="{A7411D13-17B6-412D-A917-4F3834195D55}" destId="{B007F88B-FE79-4E27-9F3D-DCB16A8A4AAF}" srcOrd="0" destOrd="0" presId="urn:microsoft.com/office/officeart/2005/8/layout/radial6"/>
    <dgm:cxn modelId="{FBE97387-34B5-4506-B9DF-36AEAFDFAE04}" type="presOf" srcId="{86537EA1-735D-45BD-9FC1-9098B8E76D96}" destId="{63BFE6F4-B629-40EB-8A65-B7DD392775EA}" srcOrd="0" destOrd="0" presId="urn:microsoft.com/office/officeart/2005/8/layout/radial6"/>
    <dgm:cxn modelId="{156A9E1C-27B9-480A-B619-B779C6EC39DE}" type="presOf" srcId="{CD8965AC-A09A-4344-9F05-46124C32D661}" destId="{65BD84EE-5AA3-406B-AE16-1B4B1D02756E}" srcOrd="0" destOrd="0" presId="urn:microsoft.com/office/officeart/2005/8/layout/radial6"/>
    <dgm:cxn modelId="{A53BB2BB-030A-4CA3-BCA1-CA187BF13304}" srcId="{F9D74589-E829-4A67-881B-8D5730061047}" destId="{77935651-1C76-42ED-B941-669171CA8139}" srcOrd="1" destOrd="0" parTransId="{CE60A3BD-3C64-4C64-A0FA-08797515D825}" sibTransId="{A7411D13-17B6-412D-A917-4F3834195D55}"/>
    <dgm:cxn modelId="{B3E24899-FAB3-4D37-939A-0EE9E55087B4}" type="presOf" srcId="{38BEFDAC-6715-436E-A3B6-98384936F1DC}" destId="{DBF7C141-CCDE-44FA-ABC6-5A587E197986}" srcOrd="0" destOrd="0" presId="urn:microsoft.com/office/officeart/2005/8/layout/radial6"/>
    <dgm:cxn modelId="{C2F513DD-B1B9-4A55-8A05-974F49F17AA3}" type="presOf" srcId="{BFC992ED-B445-4BF7-BFD7-B941C4AC5F6D}" destId="{27664DF4-DBAE-4836-9241-59CCD41FCADF}" srcOrd="0" destOrd="0" presId="urn:microsoft.com/office/officeart/2005/8/layout/radial6"/>
    <dgm:cxn modelId="{005BE7AF-7DDC-4FDD-981D-0E6217805460}" type="presParOf" srcId="{0CAD0CF8-4776-4914-8F43-13EAC19A6A77}" destId="{A0E93EFE-576D-4936-8B1F-FA667881EB11}" srcOrd="0" destOrd="0" presId="urn:microsoft.com/office/officeart/2005/8/layout/radial6"/>
    <dgm:cxn modelId="{2F300946-89C5-44A9-9237-AD0F2E915152}" type="presParOf" srcId="{0CAD0CF8-4776-4914-8F43-13EAC19A6A77}" destId="{DBF7C141-CCDE-44FA-ABC6-5A587E197986}" srcOrd="1" destOrd="0" presId="urn:microsoft.com/office/officeart/2005/8/layout/radial6"/>
    <dgm:cxn modelId="{F5FE4876-39D2-4C56-A8F9-79429E4237F6}" type="presParOf" srcId="{0CAD0CF8-4776-4914-8F43-13EAC19A6A77}" destId="{02C132D8-37CF-421F-9E30-BAEA3D77AF38}" srcOrd="2" destOrd="0" presId="urn:microsoft.com/office/officeart/2005/8/layout/radial6"/>
    <dgm:cxn modelId="{F2AE9FD9-016D-4029-A40A-F776E389D9C9}" type="presParOf" srcId="{0CAD0CF8-4776-4914-8F43-13EAC19A6A77}" destId="{A6FD514C-9F23-43E4-B8A1-78063C298537}" srcOrd="3" destOrd="0" presId="urn:microsoft.com/office/officeart/2005/8/layout/radial6"/>
    <dgm:cxn modelId="{4F0F581B-9198-4F14-A5B9-0DC24B0EA47D}" type="presParOf" srcId="{0CAD0CF8-4776-4914-8F43-13EAC19A6A77}" destId="{0893EF96-F047-4E9A-A181-26B7F86CAC79}" srcOrd="4" destOrd="0" presId="urn:microsoft.com/office/officeart/2005/8/layout/radial6"/>
    <dgm:cxn modelId="{5A065295-31FB-4D0D-9A56-319D67DF2875}" type="presParOf" srcId="{0CAD0CF8-4776-4914-8F43-13EAC19A6A77}" destId="{795E5780-5A05-46B2-9AEF-68C8419185F7}" srcOrd="5" destOrd="0" presId="urn:microsoft.com/office/officeart/2005/8/layout/radial6"/>
    <dgm:cxn modelId="{64C7194A-9DE3-4CD8-80CA-3CAA21324884}" type="presParOf" srcId="{0CAD0CF8-4776-4914-8F43-13EAC19A6A77}" destId="{B007F88B-FE79-4E27-9F3D-DCB16A8A4AAF}" srcOrd="6" destOrd="0" presId="urn:microsoft.com/office/officeart/2005/8/layout/radial6"/>
    <dgm:cxn modelId="{9B20E925-B926-479F-A565-C04524EE45B4}" type="presParOf" srcId="{0CAD0CF8-4776-4914-8F43-13EAC19A6A77}" destId="{27664DF4-DBAE-4836-9241-59CCD41FCADF}" srcOrd="7" destOrd="0" presId="urn:microsoft.com/office/officeart/2005/8/layout/radial6"/>
    <dgm:cxn modelId="{F1392F63-1F5F-4AF0-842F-658B54C64EA9}" type="presParOf" srcId="{0CAD0CF8-4776-4914-8F43-13EAC19A6A77}" destId="{EA77FB5E-ED26-4B4D-8B6C-A3ED40302F49}" srcOrd="8" destOrd="0" presId="urn:microsoft.com/office/officeart/2005/8/layout/radial6"/>
    <dgm:cxn modelId="{634201C0-26B3-45DF-964A-1DA1043447A6}" type="presParOf" srcId="{0CAD0CF8-4776-4914-8F43-13EAC19A6A77}" destId="{B8FF9F17-BEB9-4175-9442-DEA639B46CD2}" srcOrd="9" destOrd="0" presId="urn:microsoft.com/office/officeart/2005/8/layout/radial6"/>
    <dgm:cxn modelId="{060C265F-2518-4A1B-8B8A-708FC8D7E108}" type="presParOf" srcId="{0CAD0CF8-4776-4914-8F43-13EAC19A6A77}" destId="{63BFE6F4-B629-40EB-8A65-B7DD392775EA}" srcOrd="10" destOrd="0" presId="urn:microsoft.com/office/officeart/2005/8/layout/radial6"/>
    <dgm:cxn modelId="{36450D0C-E6C4-4B4E-B664-EE935D2B1216}" type="presParOf" srcId="{0CAD0CF8-4776-4914-8F43-13EAC19A6A77}" destId="{E444D0A6-A95E-4C1A-B4A6-0175C170B491}" srcOrd="11" destOrd="0" presId="urn:microsoft.com/office/officeart/2005/8/layout/radial6"/>
    <dgm:cxn modelId="{85A3D990-1CE5-462E-ADE1-B9B2CEE00DB6}" type="presParOf" srcId="{0CAD0CF8-4776-4914-8F43-13EAC19A6A77}" destId="{BEFD6282-A49B-426F-91DF-D78CA2006FA8}" srcOrd="12" destOrd="0" presId="urn:microsoft.com/office/officeart/2005/8/layout/radial6"/>
    <dgm:cxn modelId="{EBB03B45-6B63-47B3-A756-58AF3B0269C7}" type="presParOf" srcId="{0CAD0CF8-4776-4914-8F43-13EAC19A6A77}" destId="{C59E1308-083C-49F1-B12D-9F1CE566AE67}" srcOrd="13" destOrd="0" presId="urn:microsoft.com/office/officeart/2005/8/layout/radial6"/>
    <dgm:cxn modelId="{C150A347-FBF5-4230-969D-5C35ADECC476}" type="presParOf" srcId="{0CAD0CF8-4776-4914-8F43-13EAC19A6A77}" destId="{90EF1D78-1E18-4625-A445-8194F20FB739}" srcOrd="14" destOrd="0" presId="urn:microsoft.com/office/officeart/2005/8/layout/radial6"/>
    <dgm:cxn modelId="{A2A555AB-0975-47C1-9737-D1622539AE73}" type="presParOf" srcId="{0CAD0CF8-4776-4914-8F43-13EAC19A6A77}" destId="{1FDAD70C-D6A3-481C-8403-7308E2DA45C7}" srcOrd="15" destOrd="0" presId="urn:microsoft.com/office/officeart/2005/8/layout/radial6"/>
    <dgm:cxn modelId="{86C1EFEE-44CD-466C-8B89-02F2B37EE573}" type="presParOf" srcId="{0CAD0CF8-4776-4914-8F43-13EAC19A6A77}" destId="{65BD84EE-5AA3-406B-AE16-1B4B1D02756E}" srcOrd="16" destOrd="0" presId="urn:microsoft.com/office/officeart/2005/8/layout/radial6"/>
    <dgm:cxn modelId="{A9CDA06C-9637-41CF-ACBD-EDEE25856F31}" type="presParOf" srcId="{0CAD0CF8-4776-4914-8F43-13EAC19A6A77}" destId="{4BB4E487-DBB0-4709-A764-DE5997B85408}" srcOrd="17" destOrd="0" presId="urn:microsoft.com/office/officeart/2005/8/layout/radial6"/>
    <dgm:cxn modelId="{005A5179-CAA9-4534-9803-759DCE316CC7}" type="presParOf" srcId="{0CAD0CF8-4776-4914-8F43-13EAC19A6A77}" destId="{50385ECB-BBCB-4470-8179-517D7E51924F}" srcOrd="18" destOrd="0" presId="urn:microsoft.com/office/officeart/2005/8/layout/radial6"/>
  </dgm:cxnLst>
  <dgm:bg>
    <a:noFill/>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0385ECB-BBCB-4470-8179-517D7E51924F}">
      <dsp:nvSpPr>
        <dsp:cNvPr id="0" name=""/>
        <dsp:cNvSpPr/>
      </dsp:nvSpPr>
      <dsp:spPr>
        <a:xfrm>
          <a:off x="1084004" y="385471"/>
          <a:ext cx="2645056" cy="2645056"/>
        </a:xfrm>
        <a:prstGeom prst="blockArc">
          <a:avLst>
            <a:gd name="adj1" fmla="val 12600000"/>
            <a:gd name="adj2" fmla="val 16200000"/>
            <a:gd name="adj3" fmla="val 450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1FDAD70C-D6A3-481C-8403-7308E2DA45C7}">
      <dsp:nvSpPr>
        <dsp:cNvPr id="0" name=""/>
        <dsp:cNvSpPr/>
      </dsp:nvSpPr>
      <dsp:spPr>
        <a:xfrm>
          <a:off x="1084004" y="385471"/>
          <a:ext cx="2645056" cy="2645056"/>
        </a:xfrm>
        <a:prstGeom prst="blockArc">
          <a:avLst>
            <a:gd name="adj1" fmla="val 9000000"/>
            <a:gd name="adj2" fmla="val 12600000"/>
            <a:gd name="adj3" fmla="val 450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EFD6282-A49B-426F-91DF-D78CA2006FA8}">
      <dsp:nvSpPr>
        <dsp:cNvPr id="0" name=""/>
        <dsp:cNvSpPr/>
      </dsp:nvSpPr>
      <dsp:spPr>
        <a:xfrm>
          <a:off x="1084004" y="385471"/>
          <a:ext cx="2645056" cy="2645056"/>
        </a:xfrm>
        <a:prstGeom prst="blockArc">
          <a:avLst>
            <a:gd name="adj1" fmla="val 5400000"/>
            <a:gd name="adj2" fmla="val 9000000"/>
            <a:gd name="adj3" fmla="val 450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8FF9F17-BEB9-4175-9442-DEA639B46CD2}">
      <dsp:nvSpPr>
        <dsp:cNvPr id="0" name=""/>
        <dsp:cNvSpPr/>
      </dsp:nvSpPr>
      <dsp:spPr>
        <a:xfrm>
          <a:off x="1084004" y="385471"/>
          <a:ext cx="2645056" cy="2645056"/>
        </a:xfrm>
        <a:prstGeom prst="blockArc">
          <a:avLst>
            <a:gd name="adj1" fmla="val 1800000"/>
            <a:gd name="adj2" fmla="val 5400000"/>
            <a:gd name="adj3" fmla="val 450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B007F88B-FE79-4E27-9F3D-DCB16A8A4AAF}">
      <dsp:nvSpPr>
        <dsp:cNvPr id="0" name=""/>
        <dsp:cNvSpPr/>
      </dsp:nvSpPr>
      <dsp:spPr>
        <a:xfrm>
          <a:off x="1084004" y="385471"/>
          <a:ext cx="2645056" cy="2645056"/>
        </a:xfrm>
        <a:prstGeom prst="blockArc">
          <a:avLst>
            <a:gd name="adj1" fmla="val 19800000"/>
            <a:gd name="adj2" fmla="val 1800000"/>
            <a:gd name="adj3" fmla="val 450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6FD514C-9F23-43E4-B8A1-78063C298537}">
      <dsp:nvSpPr>
        <dsp:cNvPr id="0" name=""/>
        <dsp:cNvSpPr/>
      </dsp:nvSpPr>
      <dsp:spPr>
        <a:xfrm>
          <a:off x="1084004" y="385471"/>
          <a:ext cx="2645056" cy="2645056"/>
        </a:xfrm>
        <a:prstGeom prst="blockArc">
          <a:avLst>
            <a:gd name="adj1" fmla="val 16200000"/>
            <a:gd name="adj2" fmla="val 19800000"/>
            <a:gd name="adj3" fmla="val 4505"/>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sp>
    <dsp:sp modelId="{A0E93EFE-576D-4936-8B1F-FA667881EB11}">
      <dsp:nvSpPr>
        <dsp:cNvPr id="0" name=""/>
        <dsp:cNvSpPr/>
      </dsp:nvSpPr>
      <dsp:spPr>
        <a:xfrm>
          <a:off x="1815474" y="1116942"/>
          <a:ext cx="1182115" cy="1182115"/>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华文隶书" pitchFamily="2" charset="-122"/>
              <a:ea typeface="华文隶书" pitchFamily="2" charset="-122"/>
            </a:rPr>
            <a:t>应用</a:t>
          </a:r>
          <a:endParaRPr lang="zh-CN" altLang="en-US" sz="1600" kern="1200" dirty="0">
            <a:latin typeface="华文隶书" pitchFamily="2" charset="-122"/>
            <a:ea typeface="华文隶书" pitchFamily="2" charset="-122"/>
          </a:endParaRPr>
        </a:p>
      </dsp:txBody>
      <dsp:txXfrm>
        <a:off x="1988591" y="1290059"/>
        <a:ext cx="835881" cy="835881"/>
      </dsp:txXfrm>
    </dsp:sp>
    <dsp:sp modelId="{DBF7C141-CCDE-44FA-ABC6-5A587E197986}">
      <dsp:nvSpPr>
        <dsp:cNvPr id="0" name=""/>
        <dsp:cNvSpPr/>
      </dsp:nvSpPr>
      <dsp:spPr>
        <a:xfrm>
          <a:off x="1992792" y="1520"/>
          <a:ext cx="827480" cy="827480"/>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华文隶书" pitchFamily="2" charset="-122"/>
              <a:ea typeface="华文隶书" pitchFamily="2" charset="-122"/>
            </a:rPr>
            <a:t>植保方面</a:t>
          </a:r>
          <a:endParaRPr lang="zh-CN" altLang="en-US" sz="1600" kern="1200" dirty="0">
            <a:latin typeface="华文隶书" pitchFamily="2" charset="-122"/>
            <a:ea typeface="华文隶书" pitchFamily="2" charset="-122"/>
          </a:endParaRPr>
        </a:p>
      </dsp:txBody>
      <dsp:txXfrm>
        <a:off x="2113974" y="122702"/>
        <a:ext cx="585116" cy="585116"/>
      </dsp:txXfrm>
    </dsp:sp>
    <dsp:sp modelId="{0893EF96-F047-4E9A-A181-26B7F86CAC79}">
      <dsp:nvSpPr>
        <dsp:cNvPr id="0" name=""/>
        <dsp:cNvSpPr/>
      </dsp:nvSpPr>
      <dsp:spPr>
        <a:xfrm>
          <a:off x="3112336" y="647890"/>
          <a:ext cx="827480" cy="827480"/>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华文隶书" pitchFamily="2" charset="-122"/>
              <a:ea typeface="华文隶书" pitchFamily="2" charset="-122"/>
            </a:rPr>
            <a:t>电力巡检</a:t>
          </a:r>
          <a:endParaRPr lang="zh-CN" altLang="en-US" sz="1600" kern="1200" dirty="0">
            <a:latin typeface="华文隶书" pitchFamily="2" charset="-122"/>
            <a:ea typeface="华文隶书" pitchFamily="2" charset="-122"/>
          </a:endParaRPr>
        </a:p>
      </dsp:txBody>
      <dsp:txXfrm>
        <a:off x="3233518" y="769072"/>
        <a:ext cx="585116" cy="585116"/>
      </dsp:txXfrm>
    </dsp:sp>
    <dsp:sp modelId="{27664DF4-DBAE-4836-9241-59CCD41FCADF}">
      <dsp:nvSpPr>
        <dsp:cNvPr id="0" name=""/>
        <dsp:cNvSpPr/>
      </dsp:nvSpPr>
      <dsp:spPr>
        <a:xfrm>
          <a:off x="3112336" y="1940629"/>
          <a:ext cx="827480" cy="827480"/>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华文隶书" pitchFamily="2" charset="-122"/>
              <a:ea typeface="华文隶书" pitchFamily="2" charset="-122"/>
            </a:rPr>
            <a:t>灾后救援</a:t>
          </a:r>
          <a:endParaRPr lang="zh-CN" altLang="en-US" sz="1600" kern="1200" dirty="0">
            <a:latin typeface="华文隶书" pitchFamily="2" charset="-122"/>
            <a:ea typeface="华文隶书" pitchFamily="2" charset="-122"/>
          </a:endParaRPr>
        </a:p>
      </dsp:txBody>
      <dsp:txXfrm>
        <a:off x="3233518" y="2061811"/>
        <a:ext cx="585116" cy="585116"/>
      </dsp:txXfrm>
    </dsp:sp>
    <dsp:sp modelId="{63BFE6F4-B629-40EB-8A65-B7DD392775EA}">
      <dsp:nvSpPr>
        <dsp:cNvPr id="0" name=""/>
        <dsp:cNvSpPr/>
      </dsp:nvSpPr>
      <dsp:spPr>
        <a:xfrm>
          <a:off x="1992792" y="2586998"/>
          <a:ext cx="827480" cy="827480"/>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华文隶书" pitchFamily="2" charset="-122"/>
              <a:ea typeface="华文隶书" pitchFamily="2" charset="-122"/>
            </a:rPr>
            <a:t>地址勘察</a:t>
          </a:r>
          <a:endParaRPr lang="zh-CN" altLang="en-US" sz="1600" kern="1200" dirty="0">
            <a:latin typeface="华文隶书" pitchFamily="2" charset="-122"/>
            <a:ea typeface="华文隶书" pitchFamily="2" charset="-122"/>
          </a:endParaRPr>
        </a:p>
      </dsp:txBody>
      <dsp:txXfrm>
        <a:off x="2113974" y="2708180"/>
        <a:ext cx="585116" cy="585116"/>
      </dsp:txXfrm>
    </dsp:sp>
    <dsp:sp modelId="{C59E1308-083C-49F1-B12D-9F1CE566AE67}">
      <dsp:nvSpPr>
        <dsp:cNvPr id="0" name=""/>
        <dsp:cNvSpPr/>
      </dsp:nvSpPr>
      <dsp:spPr>
        <a:xfrm>
          <a:off x="873247" y="1940629"/>
          <a:ext cx="827480" cy="827480"/>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华文隶书" pitchFamily="2" charset="-122"/>
              <a:ea typeface="华文隶书" pitchFamily="2" charset="-122"/>
            </a:rPr>
            <a:t>野生动物检测</a:t>
          </a:r>
          <a:endParaRPr lang="zh-CN" altLang="en-US" sz="1600" kern="1200" dirty="0">
            <a:latin typeface="华文隶书" pitchFamily="2" charset="-122"/>
            <a:ea typeface="华文隶书" pitchFamily="2" charset="-122"/>
          </a:endParaRPr>
        </a:p>
      </dsp:txBody>
      <dsp:txXfrm>
        <a:off x="994429" y="2061811"/>
        <a:ext cx="585116" cy="585116"/>
      </dsp:txXfrm>
    </dsp:sp>
    <dsp:sp modelId="{65BD84EE-5AA3-406B-AE16-1B4B1D02756E}">
      <dsp:nvSpPr>
        <dsp:cNvPr id="0" name=""/>
        <dsp:cNvSpPr/>
      </dsp:nvSpPr>
      <dsp:spPr>
        <a:xfrm>
          <a:off x="873247" y="647890"/>
          <a:ext cx="827480" cy="827480"/>
        </a:xfrm>
        <a:prstGeom prst="ellipse">
          <a:avLst/>
        </a:prstGeom>
        <a:solidFill>
          <a:schemeClr val="lt1">
            <a:hueOff val="0"/>
            <a:satOff val="0"/>
            <a:lumOff val="0"/>
            <a:alphaOff val="0"/>
          </a:schemeClr>
        </a:solidFill>
        <a:ln w="25400" cap="flat" cmpd="sng" algn="ctr">
          <a:solidFill>
            <a:schemeClr val="accent1">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zh-CN" altLang="en-US" sz="1600" kern="1200" dirty="0" smtClean="0">
              <a:latin typeface="华文隶书" pitchFamily="2" charset="-122"/>
              <a:ea typeface="华文隶书" pitchFamily="2" charset="-122"/>
            </a:rPr>
            <a:t>物流方面</a:t>
          </a:r>
          <a:endParaRPr lang="zh-CN" altLang="en-US" sz="1600" kern="1200" dirty="0">
            <a:latin typeface="华文隶书" pitchFamily="2" charset="-122"/>
            <a:ea typeface="华文隶书" pitchFamily="2" charset="-122"/>
          </a:endParaRPr>
        </a:p>
      </dsp:txBody>
      <dsp:txXfrm>
        <a:off x="994429" y="769072"/>
        <a:ext cx="585116" cy="585116"/>
      </dsp:txXfrm>
    </dsp:sp>
  </dsp:spTree>
</dsp:drawing>
</file>

<file path=ppt/diagrams/layout1.xml><?xml version="1.0" encoding="utf-8"?>
<dgm:layoutDef xmlns:dgm="http://schemas.openxmlformats.org/drawingml/2006/diagram" xmlns:a="http://schemas.openxmlformats.org/drawingml/2006/main" uniqueId="urn:microsoft.com/office/officeart/2005/8/layout/radial6">
  <dgm:title val=""/>
  <dgm:desc val=""/>
  <dgm:catLst>
    <dgm:cat type="cycle" pri="9000"/>
    <dgm:cat type="relationship" pri="2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choose name="Name3">
          <dgm:if name="Name4" axis="ch ch" ptType="node node" st="1 1" cnt="1 0" func="cnt" op="lte" val="1">
            <dgm:alg type="cycle">
              <dgm:param type="stAng" val="90"/>
              <dgm:param type="spanAng" val="360"/>
              <dgm:param type="ctrShpMap" val="fNode"/>
            </dgm:alg>
          </dgm:if>
          <dgm:else name="Name5">
            <dgm:alg type="cycle">
              <dgm:param type="stAng" val="0"/>
              <dgm:param type="spanAng" val="360"/>
              <dgm:param type="ctrShpMap" val="fNode"/>
            </dgm:alg>
          </dgm:else>
        </dgm:choose>
      </dgm:if>
      <dgm:else name="Name6">
        <dgm:choose name="Name7">
          <dgm:if name="Name8" axis="ch ch" ptType="node node" st="1 1" cnt="1 0" func="cnt" op="lte" val="1">
            <dgm:alg type="cycle">
              <dgm:param type="stAng" val="-90"/>
              <dgm:param type="spanAng" val="360"/>
              <dgm:param type="ctrShpMap" val="fNode"/>
            </dgm:alg>
          </dgm:if>
          <dgm:else name="Name9">
            <dgm:alg type="cycle">
              <dgm:param type="stAng" val="0"/>
              <dgm:param type="spanAng" val="-360"/>
              <dgm:param type="ctrShpMap" val="fNode"/>
            </dgm:alg>
          </dgm:else>
        </dgm:choose>
      </dgm:else>
    </dgm:choose>
    <dgm:shape xmlns:r="http://schemas.openxmlformats.org/officeDocument/2006/relationships" r:blip="">
      <dgm:adjLst/>
    </dgm:shape>
    <dgm:presOf/>
    <dgm:choose name="Name10">
      <dgm:if name="Name11" func="var" arg="dir" op="equ" val="norm">
        <dgm:choose name="Name12">
          <dgm:if name="Name13"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des" forName="oneNode" refType="primFontSz" refFor="ch" refForName="centerShape" op="lte" fact="0.95"/>
              <dgm:constr type="diam" for="ch" forName="singleconn" refType="diam" op="equ" fact="-1"/>
              <dgm:constr type="h" for="ch" forName="singleconn" refType="w" refFor="ch" refForName="oneComp" fact="0.24"/>
              <dgm:constr type="w" for="ch" forName="dummya" refType="w" refFor="ch" refForName="oneComp" op="equ"/>
              <dgm:constr type="w" for="ch" forName="dummyb" refType="w" refFor="ch" refForName="oneComp" op="equ"/>
              <dgm:constr type="w" for="ch" forName="dummyc" refType="w" refFor="ch" refForName="oneComp" op="equ"/>
            </dgm:constrLst>
          </dgm:if>
          <dgm:else name="Name14">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forName="sibTrans" refType="diam" op="equ"/>
              <dgm:constr type="h" for="ch" forName="sibTrans" refType="w" refFor="ch" refForName="node" fact="0.24"/>
              <dgm:constr type="w" for="ch" forName="dummy" val="1"/>
            </dgm:constrLst>
          </dgm:else>
        </dgm:choose>
      </dgm:if>
      <dgm:else name="Name15">
        <dgm:choose name="Name16">
          <dgm:if name="Name17" axis="ch ch" ptType="node node" st="1 1" cnt="1 0" func="cnt" op="equ" val="1">
            <dgm:constrLst>
              <dgm:constr type="diam" val="170"/>
              <dgm:constr type="w" for="ch" forName="centerShape" refType="w"/>
              <dgm:constr type="w" for="ch" forName="oneComp" refType="w" refFor="ch" refForName="centerShape" op="equ" fact="0.7"/>
              <dgm:constr type="sp" refType="w" refFor="ch" refForName="oneComp" fact="0.3"/>
              <dgm:constr type="sibSp" refType="w" refFor="ch" refForName="oneComp" fact="0.3"/>
              <dgm:constr type="primFontSz" for="ch" forName="centerShape" val="65"/>
              <dgm:constr type="primFontSz" for="des" forName="oneNode" refType="primFontSz" refFor="ch" refForName="centerShape" fact="0.95"/>
              <dgm:constr type="primFontSz" for="ch" forName="oneNode" refType="primFontSz" refFor="ch" refForName="centerShape" op="lte" fact="0.95"/>
              <dgm:constr type="diam" for="ch" forName="singleconn" refType="diam"/>
              <dgm:constr type="h" for="ch" forName="singleconn" refType="w" refFor="ch" refForName="oneComp" fact="0.24"/>
              <dgm:constr type="diam" for="ch" refType="diam" op="equ"/>
              <dgm:constr type="w" for="ch" forName="dummya" refType="w" refFor="ch" refForName="oneComp" op="equ"/>
              <dgm:constr type="w" for="ch" forName="dummyb" refType="w" refFor="ch" refForName="oneComp" op="equ"/>
              <dgm:constr type="w" for="ch" forName="dummyc" refType="w" refFor="ch" refForName="oneComp" op="equ"/>
            </dgm:constrLst>
          </dgm:if>
          <dgm:else name="Name18">
            <dgm:constrLst>
              <dgm:constr type="diam" val="170"/>
              <dgm:constr type="w" for="ch" forName="centerShape" refType="w"/>
              <dgm:constr type="w" for="ch" forName="node" refType="w" refFor="ch" refForName="centerShape" op="equ" fact="0.7"/>
              <dgm:constr type="sp" refType="w" refFor="ch" refForName="node" fact="0.3"/>
              <dgm:constr type="sibSp" refType="w" refFor="ch" refForName="node" fact="0.3"/>
              <dgm:constr type="primFontSz" for="ch" forName="centerShape" val="65"/>
              <dgm:constr type="primFontSz" for="des" forName="node" refType="primFontSz" refFor="ch" refForName="centerShape" fact="0.78"/>
              <dgm:constr type="primFontSz" for="ch" forName="node" refType="primFontSz" refFor="ch" refForName="centerShape" op="lte" fact="0.95"/>
              <dgm:constr type="diam" for="ch" ptType="sibTrans" refType="diam" fact="-1"/>
              <dgm:constr type="h" for="ch" forName="sibTrans" refType="w" refFor="ch" refForName="node" fact="0.24"/>
              <dgm:constr type="diam" for="ch" refType="diam" op="equ" fact="-1"/>
              <dgm:constr type="w" for="ch" forName="dummy" val="1"/>
            </dgm:constrLst>
          </dgm:else>
        </dgm:choose>
      </dgm:else>
    </dgm:choose>
    <dgm:ruleLst>
      <dgm:rule type="diam" val="INF" fact="NaN" max="NaN"/>
    </dgm:ruleLst>
    <dgm:forEach name="Name19"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20" axis="ch">
        <dgm:forEach name="Name21" axis="self" ptType="node">
          <dgm:choose name="Name22">
            <dgm:if name="Name23" axis="par ch" ptType="node node" func="cnt" op="gt" val="1">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name="dummy">
                <dgm:alg type="sp"/>
                <dgm:shape xmlns:r="http://schemas.openxmlformats.org/officeDocument/2006/relationships" r:blip="">
                  <dgm:adjLst/>
                </dgm:shape>
                <dgm:presOf/>
                <dgm:constrLst>
                  <dgm:constr type="h" refType="w"/>
                </dgm:constrLst>
                <dgm:ruleLst/>
              </dgm:layoutNode>
              <dgm:forEach name="sibTransForEach" axis="followSib" ptType="sibTrans" hideLastTrans="0" cnt="1">
                <dgm:layoutNode name="sibTrans" styleLbl="sibTrans2D1">
                  <dgm:alg type="conn">
                    <dgm:param type="connRout" val="curve"/>
                    <dgm:param type="begPts" val="ctr"/>
                    <dgm:param type="endPts" val="ctr"/>
                    <dgm:param type="begSty" val="noArr"/>
                    <dgm:param type="endSty" val="noArr"/>
                    <dgm:param type="dstNode" val="node"/>
                  </dgm:alg>
                  <dgm:shape xmlns:r="http://schemas.openxmlformats.org/officeDocument/2006/relationships" type="conn" r:blip="" zOrderOff="-999">
                    <dgm:adjLst/>
                  </dgm:shape>
                  <dgm:presOf axis="self"/>
                  <dgm:constrLst>
                    <dgm:constr type="begPad"/>
                    <dgm:constr type="endPad"/>
                  </dgm:constrLst>
                  <dgm:ruleLst/>
                </dgm:layoutNode>
              </dgm:forEach>
            </dgm:if>
            <dgm:if name="Name24" axis="par ch" ptType="node node" func="cnt" op="equ" val="1">
              <dgm:layoutNode name="oneComp">
                <dgm:alg type="composite">
                  <dgm:param type="ar" val="1"/>
                </dgm:alg>
                <dgm:shape xmlns:r="http://schemas.openxmlformats.org/officeDocument/2006/relationships" r:blip="">
                  <dgm:adjLst/>
                </dgm:shape>
                <dgm:presOf/>
                <dgm:constrLst>
                  <dgm:constr type="h" refType="w"/>
                  <dgm:constr type="l" for="ch" forName="dummyConnPt" refType="w" fact="0.5"/>
                  <dgm:constr type="t" for="ch" forName="dummyConnPt" refType="w" fact="0.5"/>
                  <dgm:constr type="l" for="ch" forName="oneNode"/>
                  <dgm:constr type="t" for="ch" forName="oneNode"/>
                  <dgm:constr type="h" for="ch" forName="oneNode" refType="h"/>
                  <dgm:constr type="w" for="ch" forName="oneNode" refType="w"/>
                </dgm:constrLst>
                <dgm:ruleLst/>
                <dgm:layoutNode name="dummyConnPt" styleLbl="node1">
                  <dgm:alg type="sp"/>
                  <dgm:shape xmlns:r="http://schemas.openxmlformats.org/officeDocument/2006/relationships" r:blip="">
                    <dgm:adjLst/>
                  </dgm:shape>
                  <dgm:presOf/>
                  <dgm:constrLst>
                    <dgm:constr type="w" val="1"/>
                    <dgm:constr type="h" val="1"/>
                  </dgm:constrLst>
                  <dgm:ruleLst/>
                </dgm:layoutNode>
                <dgm:layoutNode name="on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layoutNode name="dummya">
                <dgm:alg type="sp"/>
                <dgm:shape xmlns:r="http://schemas.openxmlformats.org/officeDocument/2006/relationships" r:blip="">
                  <dgm:adjLst/>
                </dgm:shape>
                <dgm:presOf/>
                <dgm:constrLst>
                  <dgm:constr type="h" refType="w"/>
                </dgm:constrLst>
                <dgm:ruleLst/>
              </dgm:layoutNode>
              <dgm:layoutNode name="dummyb">
                <dgm:alg type="sp"/>
                <dgm:shape xmlns:r="http://schemas.openxmlformats.org/officeDocument/2006/relationships" r:blip="">
                  <dgm:adjLst/>
                </dgm:shape>
                <dgm:presOf/>
                <dgm:constrLst>
                  <dgm:constr type="h" refType="w"/>
                </dgm:constrLst>
                <dgm:ruleLst/>
              </dgm:layoutNode>
              <dgm:layoutNode name="dummyc">
                <dgm:alg type="sp"/>
                <dgm:shape xmlns:r="http://schemas.openxmlformats.org/officeDocument/2006/relationships" r:blip="">
                  <dgm:adjLst/>
                </dgm:shape>
                <dgm:presOf/>
                <dgm:constrLst>
                  <dgm:constr type="h" refType="w"/>
                </dgm:constrLst>
                <dgm:ruleLst/>
              </dgm:layoutNode>
              <dgm:forEach name="sibTransForEach1" axis="followSib" ptType="sibTrans" hideLastTrans="0" cnt="1">
                <dgm:layoutNode name="singleconn" styleLbl="sibTrans2D1">
                  <dgm:alg type="conn">
                    <dgm:param type="connRout" val="longCurve"/>
                    <dgm:param type="begPts" val="bCtr"/>
                    <dgm:param type="endPts" val="tCtr"/>
                    <dgm:param type="begSty" val="noArr"/>
                    <dgm:param type="endSty" val="noArr"/>
                    <dgm:param type="srcNode" val="dummyConnPt"/>
                    <dgm:param type="dstNode" val="dummyConnPt"/>
                  </dgm:alg>
                  <dgm:shape xmlns:r="http://schemas.openxmlformats.org/officeDocument/2006/relationships" type="conn" r:blip="" zOrderOff="-999">
                    <dgm:adjLst/>
                  </dgm:shape>
                  <dgm:presOf axis="self"/>
                  <dgm:constrLst>
                    <dgm:constr type="begPad"/>
                    <dgm:constr type="endPad"/>
                  </dgm:constrLst>
                  <dgm:ruleLst/>
                </dgm:layoutNode>
              </dgm:forEach>
            </dgm:if>
            <dgm:else name="Name25"/>
          </dgm:choos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3B77AB3-BF30-4177-A1C2-7D1238AA7578}" type="datetimeFigureOut">
              <a:rPr lang="zh-CN" altLang="en-US" smtClean="0"/>
              <a:t>2023/5/1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D237B6A-8C0D-4907-B647-9B4416D306BC}" type="slidenum">
              <a:rPr lang="zh-CN" altLang="en-US" smtClean="0"/>
              <a:t>‹#›</a:t>
            </a:fld>
            <a:endParaRPr lang="zh-CN" altLang="en-US"/>
          </a:p>
        </p:txBody>
      </p:sp>
    </p:spTree>
    <p:extLst>
      <p:ext uri="{BB962C8B-B14F-4D97-AF65-F5344CB8AC3E}">
        <p14:creationId xmlns:p14="http://schemas.microsoft.com/office/powerpoint/2010/main" val="268928077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F4AD3E8-DEE5-44EE-81B3-C1447FAEBEF8}" type="slidenum">
              <a:rPr lang="zh-CN" altLang="en-US" smtClean="0"/>
              <a:pPr/>
              <a:t>2</a:t>
            </a:fld>
            <a:endParaRPr lang="zh-CN" altLang="en-US" dirty="0"/>
          </a:p>
        </p:txBody>
      </p:sp>
    </p:spTree>
    <p:extLst>
      <p:ext uri="{BB962C8B-B14F-4D97-AF65-F5344CB8AC3E}">
        <p14:creationId xmlns:p14="http://schemas.microsoft.com/office/powerpoint/2010/main" val="357282407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3</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4</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5</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6</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7</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825845F-51E1-4BAA-95C0-611A8FF7485D}" type="slidenum">
              <a:rPr lang="zh-CN" altLang="en-US" smtClean="0"/>
              <a:t>8</a:t>
            </a:fld>
            <a:endParaRPr lang="zh-CN" altLang="en-US"/>
          </a:p>
        </p:txBody>
      </p:sp>
    </p:spTree>
    <p:extLst>
      <p:ext uri="{BB962C8B-B14F-4D97-AF65-F5344CB8AC3E}">
        <p14:creationId xmlns:p14="http://schemas.microsoft.com/office/powerpoint/2010/main" val="31575312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2023/5/1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2023/5/1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5.jpeg"/><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8" Type="http://schemas.openxmlformats.org/officeDocument/2006/relationships/image" Target="../media/image8.png"/><Relationship Id="rId13" Type="http://schemas.openxmlformats.org/officeDocument/2006/relationships/image" Target="../media/image13.jpeg"/><Relationship Id="rId3" Type="http://schemas.openxmlformats.org/officeDocument/2006/relationships/diagramData" Target="../diagrams/data1.xml"/><Relationship Id="rId7" Type="http://schemas.microsoft.com/office/2007/relationships/diagramDrawing" Target="../diagrams/drawing1.xml"/><Relationship Id="rId12" Type="http://schemas.openxmlformats.org/officeDocument/2006/relationships/image" Target="../media/image12.jpeg"/><Relationship Id="rId2" Type="http://schemas.openxmlformats.org/officeDocument/2006/relationships/notesSlide" Target="../notesSlides/notesSlide5.xml"/><Relationship Id="rId1" Type="http://schemas.openxmlformats.org/officeDocument/2006/relationships/slideLayout" Target="../slideLayouts/slideLayout7.xml"/><Relationship Id="rId6" Type="http://schemas.openxmlformats.org/officeDocument/2006/relationships/diagramColors" Target="../diagrams/colors1.xml"/><Relationship Id="rId11" Type="http://schemas.openxmlformats.org/officeDocument/2006/relationships/image" Target="../media/image11.jpeg"/><Relationship Id="rId5" Type="http://schemas.openxmlformats.org/officeDocument/2006/relationships/diagramQuickStyle" Target="../diagrams/quickStyle1.xml"/><Relationship Id="rId10" Type="http://schemas.openxmlformats.org/officeDocument/2006/relationships/image" Target="../media/image10.jpeg"/><Relationship Id="rId4" Type="http://schemas.openxmlformats.org/officeDocument/2006/relationships/diagramLayout" Target="../diagrams/layout1.xml"/><Relationship Id="rId9" Type="http://schemas.openxmlformats.org/officeDocument/2006/relationships/image" Target="../media/image9.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18412" r="870" b="-282"/>
          <a:stretch/>
        </p:blipFill>
        <p:spPr>
          <a:xfrm>
            <a:off x="0" y="0"/>
            <a:ext cx="9144000" cy="5169503"/>
          </a:xfrm>
          <a:prstGeom prst="rect">
            <a:avLst/>
          </a:prstGeom>
        </p:spPr>
      </p:pic>
      <p:sp>
        <p:nvSpPr>
          <p:cNvPr id="25" name="矩形 24">
            <a:extLst>
              <a:ext uri="{FF2B5EF4-FFF2-40B4-BE49-F238E27FC236}">
                <a16:creationId xmlns="" xmlns:a16="http://schemas.microsoft.com/office/drawing/2014/main" id="{26B09B90-CEE2-D126-9DCD-52241C57E297}"/>
              </a:ext>
            </a:extLst>
          </p:cNvPr>
          <p:cNvSpPr/>
          <p:nvPr/>
        </p:nvSpPr>
        <p:spPr>
          <a:xfrm>
            <a:off x="0" y="26003"/>
            <a:ext cx="9144000" cy="5143500"/>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sp>
        <p:nvSpPr>
          <p:cNvPr id="2" name="标题 1">
            <a:extLst>
              <a:ext uri="{FF2B5EF4-FFF2-40B4-BE49-F238E27FC236}">
                <a16:creationId xmlns="" xmlns:a16="http://schemas.microsoft.com/office/drawing/2014/main" id="{A815CA79-E5C5-4017-A859-A9785A0F2867}"/>
              </a:ext>
            </a:extLst>
          </p:cNvPr>
          <p:cNvSpPr>
            <a:spLocks noGrp="1"/>
          </p:cNvSpPr>
          <p:nvPr>
            <p:ph type="ctrTitle"/>
          </p:nvPr>
        </p:nvSpPr>
        <p:spPr>
          <a:xfrm>
            <a:off x="-1" y="2427734"/>
            <a:ext cx="5309485" cy="887492"/>
          </a:xfrm>
          <a:noFill/>
        </p:spPr>
        <p:txBody>
          <a:bodyPr>
            <a:noAutofit/>
          </a:bodyPr>
          <a:lstStyle/>
          <a:p>
            <a:r>
              <a:rPr lang="zh-CN" altLang="en-US" sz="6000" b="1" dirty="0">
                <a:solidFill>
                  <a:srgbClr val="FF0000"/>
                </a:solidFill>
                <a:latin typeface="思源黑体 CN Bold" panose="020B0800000000000000" pitchFamily="34" charset="-122"/>
                <a:ea typeface="思源黑体 CN Bold" panose="020B0800000000000000" pitchFamily="34" charset="-122"/>
              </a:rPr>
              <a:t>智能物流技术</a:t>
            </a:r>
          </a:p>
        </p:txBody>
      </p:sp>
      <p:sp>
        <p:nvSpPr>
          <p:cNvPr id="11" name="文本框 10">
            <a:extLst>
              <a:ext uri="{FF2B5EF4-FFF2-40B4-BE49-F238E27FC236}">
                <a16:creationId xmlns="" xmlns:a16="http://schemas.microsoft.com/office/drawing/2014/main" id="{D0049389-911C-E876-18DD-3F918CEF7B43}"/>
              </a:ext>
            </a:extLst>
          </p:cNvPr>
          <p:cNvSpPr txBox="1"/>
          <p:nvPr/>
        </p:nvSpPr>
        <p:spPr>
          <a:xfrm>
            <a:off x="1176333" y="3844825"/>
            <a:ext cx="2242786" cy="438582"/>
          </a:xfrm>
          <a:prstGeom prst="rect">
            <a:avLst/>
          </a:prstGeom>
          <a:noFill/>
        </p:spPr>
        <p:txBody>
          <a:bodyPr wrap="square" lIns="68580" tIns="34290" rIns="68580" bIns="34290" rtlCol="0">
            <a:spAutoFit/>
          </a:bodyPr>
          <a:lstStyle/>
          <a:p>
            <a:r>
              <a:rPr lang="en-US" altLang="zh-CN" sz="2400" b="1" dirty="0" smtClean="0">
                <a:solidFill>
                  <a:srgbClr val="FF0000"/>
                </a:solidFill>
                <a:latin typeface="思源黑体 Light" panose="020B0300000000000000" pitchFamily="34" charset="-122"/>
                <a:ea typeface="思源黑体 Light" panose="020B0300000000000000" pitchFamily="34" charset="-122"/>
              </a:rPr>
              <a:t>XXXX</a:t>
            </a:r>
            <a:endParaRPr lang="zh-CN" altLang="en-US" sz="2400" b="1" dirty="0">
              <a:solidFill>
                <a:srgbClr val="FF0000"/>
              </a:solidFill>
              <a:latin typeface="思源黑体 Light" panose="020B0300000000000000" pitchFamily="34" charset="-122"/>
              <a:ea typeface="思源黑体 Light" panose="020B0300000000000000" pitchFamily="34" charset="-122"/>
            </a:endParaRPr>
          </a:p>
        </p:txBody>
      </p:sp>
      <p:grpSp>
        <p:nvGrpSpPr>
          <p:cNvPr id="12" name="组合 11">
            <a:extLst>
              <a:ext uri="{FF2B5EF4-FFF2-40B4-BE49-F238E27FC236}">
                <a16:creationId xmlns="" xmlns:a16="http://schemas.microsoft.com/office/drawing/2014/main" id="{AFCBC801-DD58-94DB-F519-1DDC655BAB4F}"/>
              </a:ext>
            </a:extLst>
          </p:cNvPr>
          <p:cNvGrpSpPr/>
          <p:nvPr/>
        </p:nvGrpSpPr>
        <p:grpSpPr>
          <a:xfrm>
            <a:off x="376951" y="3744961"/>
            <a:ext cx="607098" cy="591654"/>
            <a:chOff x="1097035" y="5247430"/>
            <a:chExt cx="750887" cy="749300"/>
          </a:xfrm>
        </p:grpSpPr>
        <p:sp>
          <p:nvSpPr>
            <p:cNvPr id="13" name="椭圆 31">
              <a:extLst>
                <a:ext uri="{FF2B5EF4-FFF2-40B4-BE49-F238E27FC236}">
                  <a16:creationId xmlns="" xmlns:a16="http://schemas.microsoft.com/office/drawing/2014/main" id="{EDD357DE-0DD4-FDF2-1ECC-7CF8FDEC7CC2}"/>
                </a:ext>
              </a:extLst>
            </p:cNvPr>
            <p:cNvSpPr>
              <a:spLocks noChangeArrowheads="1"/>
            </p:cNvSpPr>
            <p:nvPr/>
          </p:nvSpPr>
          <p:spPr bwMode="auto">
            <a:xfrm>
              <a:off x="1097035" y="5247430"/>
              <a:ext cx="750887" cy="749300"/>
            </a:xfrm>
            <a:prstGeom prst="ellipse">
              <a:avLst/>
            </a:prstGeom>
            <a:solidFill>
              <a:srgbClr val="EB9B17">
                <a:alpha val="13000"/>
              </a:srgbClr>
            </a:solidFill>
            <a:ln>
              <a:noFill/>
            </a:ln>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hangingPunct="1"/>
              <a:endParaRPr lang="zh-CN" altLang="zh-CN">
                <a:solidFill>
                  <a:schemeClr val="accent2"/>
                </a:solidFill>
                <a:latin typeface="+mn-lt"/>
                <a:ea typeface="+mn-ea"/>
                <a:cs typeface="+mn-ea"/>
                <a:sym typeface="+mn-lt"/>
              </a:endParaRPr>
            </a:p>
          </p:txBody>
        </p:sp>
        <p:grpSp>
          <p:nvGrpSpPr>
            <p:cNvPr id="14" name="组合 44">
              <a:extLst>
                <a:ext uri="{FF2B5EF4-FFF2-40B4-BE49-F238E27FC236}">
                  <a16:creationId xmlns="" xmlns:a16="http://schemas.microsoft.com/office/drawing/2014/main" id="{B93683CE-9607-816D-EF8A-40B5CC12A9B7}"/>
                </a:ext>
              </a:extLst>
            </p:cNvPr>
            <p:cNvGrpSpPr>
              <a:grpSpLocks/>
            </p:cNvGrpSpPr>
            <p:nvPr/>
          </p:nvGrpSpPr>
          <p:grpSpPr bwMode="auto">
            <a:xfrm>
              <a:off x="1358099" y="5465412"/>
              <a:ext cx="288925" cy="323850"/>
              <a:chOff x="0" y="0"/>
              <a:chExt cx="402656" cy="450303"/>
            </a:xfrm>
          </p:grpSpPr>
          <p:sp>
            <p:nvSpPr>
              <p:cNvPr id="15" name="Freeform 108">
                <a:extLst>
                  <a:ext uri="{FF2B5EF4-FFF2-40B4-BE49-F238E27FC236}">
                    <a16:creationId xmlns="" xmlns:a16="http://schemas.microsoft.com/office/drawing/2014/main" id="{FBB47B5E-5D20-B316-419D-9AAFD7F9C539}"/>
                  </a:ext>
                </a:extLst>
              </p:cNvPr>
              <p:cNvSpPr>
                <a:spLocks noEditPoints="1" noChangeArrowheads="1"/>
              </p:cNvSpPr>
              <p:nvPr/>
            </p:nvSpPr>
            <p:spPr bwMode="auto">
              <a:xfrm>
                <a:off x="69134" y="167228"/>
                <a:ext cx="56988" cy="57923"/>
              </a:xfrm>
              <a:custGeom>
                <a:avLst/>
                <a:gdLst>
                  <a:gd name="T0" fmla="*/ 28494 w 26"/>
                  <a:gd name="T1" fmla="*/ 0 h 26"/>
                  <a:gd name="T2" fmla="*/ 0 w 26"/>
                  <a:gd name="T3" fmla="*/ 28962 h 26"/>
                  <a:gd name="T4" fmla="*/ 28494 w 26"/>
                  <a:gd name="T5" fmla="*/ 57923 h 26"/>
                  <a:gd name="T6" fmla="*/ 56988 w 26"/>
                  <a:gd name="T7" fmla="*/ 28962 h 26"/>
                  <a:gd name="T8" fmla="*/ 28494 w 26"/>
                  <a:gd name="T9" fmla="*/ 0 h 26"/>
                  <a:gd name="T10" fmla="*/ 28494 w 26"/>
                  <a:gd name="T11" fmla="*/ 51240 h 26"/>
                  <a:gd name="T12" fmla="*/ 6576 w 26"/>
                  <a:gd name="T13" fmla="*/ 28962 h 26"/>
                  <a:gd name="T14" fmla="*/ 28494 w 26"/>
                  <a:gd name="T15" fmla="*/ 6683 h 26"/>
                  <a:gd name="T16" fmla="*/ 50412 w 26"/>
                  <a:gd name="T17" fmla="*/ 28962 h 26"/>
                  <a:gd name="T18" fmla="*/ 28494 w 26"/>
                  <a:gd name="T19" fmla="*/ 51240 h 26"/>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6"/>
                  <a:gd name="T31" fmla="*/ 0 h 26"/>
                  <a:gd name="T32" fmla="*/ 26 w 26"/>
                  <a:gd name="T33" fmla="*/ 26 h 2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6" h="26">
                    <a:moveTo>
                      <a:pt x="13" y="0"/>
                    </a:moveTo>
                    <a:cubicBezTo>
                      <a:pt x="6" y="0"/>
                      <a:pt x="0" y="6"/>
                      <a:pt x="0" y="13"/>
                    </a:cubicBezTo>
                    <a:cubicBezTo>
                      <a:pt x="0" y="20"/>
                      <a:pt x="6" y="26"/>
                      <a:pt x="13" y="26"/>
                    </a:cubicBezTo>
                    <a:cubicBezTo>
                      <a:pt x="20" y="26"/>
                      <a:pt x="26" y="20"/>
                      <a:pt x="26" y="13"/>
                    </a:cubicBezTo>
                    <a:cubicBezTo>
                      <a:pt x="26" y="6"/>
                      <a:pt x="20" y="0"/>
                      <a:pt x="13" y="0"/>
                    </a:cubicBezTo>
                    <a:close/>
                    <a:moveTo>
                      <a:pt x="13" y="23"/>
                    </a:moveTo>
                    <a:cubicBezTo>
                      <a:pt x="8" y="23"/>
                      <a:pt x="3" y="18"/>
                      <a:pt x="3" y="13"/>
                    </a:cubicBezTo>
                    <a:cubicBezTo>
                      <a:pt x="3" y="7"/>
                      <a:pt x="8" y="3"/>
                      <a:pt x="13" y="3"/>
                    </a:cubicBezTo>
                    <a:cubicBezTo>
                      <a:pt x="19" y="3"/>
                      <a:pt x="23" y="7"/>
                      <a:pt x="23" y="13"/>
                    </a:cubicBezTo>
                    <a:cubicBezTo>
                      <a:pt x="23" y="18"/>
                      <a:pt x="19" y="23"/>
                      <a:pt x="13" y="23"/>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6" name="Freeform 109">
                <a:extLst>
                  <a:ext uri="{FF2B5EF4-FFF2-40B4-BE49-F238E27FC236}">
                    <a16:creationId xmlns="" xmlns:a16="http://schemas.microsoft.com/office/drawing/2014/main" id="{7055D418-3532-0AFB-06C4-F115B3483237}"/>
                  </a:ext>
                </a:extLst>
              </p:cNvPr>
              <p:cNvSpPr>
                <a:spLocks noEditPoints="1" noChangeArrowheads="1"/>
              </p:cNvSpPr>
              <p:nvPr/>
            </p:nvSpPr>
            <p:spPr bwMode="auto">
              <a:xfrm>
                <a:off x="197125" y="129859"/>
                <a:ext cx="48580" cy="48580"/>
              </a:xfrm>
              <a:custGeom>
                <a:avLst/>
                <a:gdLst>
                  <a:gd name="T0" fmla="*/ 24290 w 22"/>
                  <a:gd name="T1" fmla="*/ 0 h 22"/>
                  <a:gd name="T2" fmla="*/ 0 w 22"/>
                  <a:gd name="T3" fmla="*/ 24290 h 22"/>
                  <a:gd name="T4" fmla="*/ 24290 w 22"/>
                  <a:gd name="T5" fmla="*/ 48580 h 22"/>
                  <a:gd name="T6" fmla="*/ 48580 w 22"/>
                  <a:gd name="T7" fmla="*/ 24290 h 22"/>
                  <a:gd name="T8" fmla="*/ 24290 w 22"/>
                  <a:gd name="T9" fmla="*/ 0 h 22"/>
                  <a:gd name="T10" fmla="*/ 24290 w 22"/>
                  <a:gd name="T11" fmla="*/ 37539 h 22"/>
                  <a:gd name="T12" fmla="*/ 11041 w 22"/>
                  <a:gd name="T13" fmla="*/ 24290 h 22"/>
                  <a:gd name="T14" fmla="*/ 24290 w 22"/>
                  <a:gd name="T15" fmla="*/ 11041 h 22"/>
                  <a:gd name="T16" fmla="*/ 37539 w 22"/>
                  <a:gd name="T17" fmla="*/ 24290 h 22"/>
                  <a:gd name="T18" fmla="*/ 24290 w 22"/>
                  <a:gd name="T19" fmla="*/ 37539 h 2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22"/>
                  <a:gd name="T31" fmla="*/ 0 h 22"/>
                  <a:gd name="T32" fmla="*/ 22 w 22"/>
                  <a:gd name="T33" fmla="*/ 22 h 2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22" h="22">
                    <a:moveTo>
                      <a:pt x="11" y="0"/>
                    </a:moveTo>
                    <a:cubicBezTo>
                      <a:pt x="5" y="0"/>
                      <a:pt x="0" y="5"/>
                      <a:pt x="0" y="11"/>
                    </a:cubicBezTo>
                    <a:cubicBezTo>
                      <a:pt x="0" y="17"/>
                      <a:pt x="5" y="22"/>
                      <a:pt x="11" y="22"/>
                    </a:cubicBezTo>
                    <a:cubicBezTo>
                      <a:pt x="17" y="22"/>
                      <a:pt x="22" y="17"/>
                      <a:pt x="22" y="11"/>
                    </a:cubicBezTo>
                    <a:cubicBezTo>
                      <a:pt x="22" y="5"/>
                      <a:pt x="17" y="0"/>
                      <a:pt x="11" y="0"/>
                    </a:cubicBezTo>
                    <a:close/>
                    <a:moveTo>
                      <a:pt x="11" y="17"/>
                    </a:moveTo>
                    <a:cubicBezTo>
                      <a:pt x="8" y="17"/>
                      <a:pt x="5" y="14"/>
                      <a:pt x="5" y="11"/>
                    </a:cubicBezTo>
                    <a:cubicBezTo>
                      <a:pt x="5" y="8"/>
                      <a:pt x="8" y="5"/>
                      <a:pt x="11" y="5"/>
                    </a:cubicBezTo>
                    <a:cubicBezTo>
                      <a:pt x="14" y="5"/>
                      <a:pt x="17" y="8"/>
                      <a:pt x="17" y="11"/>
                    </a:cubicBezTo>
                    <a:cubicBezTo>
                      <a:pt x="17" y="14"/>
                      <a:pt x="14" y="17"/>
                      <a:pt x="11" y="17"/>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7" name="Freeform 110">
                <a:extLst>
                  <a:ext uri="{FF2B5EF4-FFF2-40B4-BE49-F238E27FC236}">
                    <a16:creationId xmlns="" xmlns:a16="http://schemas.microsoft.com/office/drawing/2014/main" id="{5E69B1C1-DAC0-EE7C-7CBD-85B4F1B25C27}"/>
                  </a:ext>
                </a:extLst>
              </p:cNvPr>
              <p:cNvSpPr>
                <a:spLocks noEditPoints="1" noChangeArrowheads="1"/>
              </p:cNvSpPr>
              <p:nvPr/>
            </p:nvSpPr>
            <p:spPr bwMode="auto">
              <a:xfrm>
                <a:off x="82213" y="181242"/>
                <a:ext cx="30830" cy="30830"/>
              </a:xfrm>
              <a:custGeom>
                <a:avLst/>
                <a:gdLst>
                  <a:gd name="T0" fmla="*/ 15415 w 14"/>
                  <a:gd name="T1" fmla="*/ 0 h 14"/>
                  <a:gd name="T2" fmla="*/ 0 w 14"/>
                  <a:gd name="T3" fmla="*/ 15415 h 14"/>
                  <a:gd name="T4" fmla="*/ 15415 w 14"/>
                  <a:gd name="T5" fmla="*/ 30830 h 14"/>
                  <a:gd name="T6" fmla="*/ 30830 w 14"/>
                  <a:gd name="T7" fmla="*/ 15415 h 14"/>
                  <a:gd name="T8" fmla="*/ 15415 w 14"/>
                  <a:gd name="T9" fmla="*/ 0 h 14"/>
                  <a:gd name="T10" fmla="*/ 15415 w 14"/>
                  <a:gd name="T11" fmla="*/ 22021 h 14"/>
                  <a:gd name="T12" fmla="*/ 8809 w 14"/>
                  <a:gd name="T13" fmla="*/ 15415 h 14"/>
                  <a:gd name="T14" fmla="*/ 15415 w 14"/>
                  <a:gd name="T15" fmla="*/ 6606 h 14"/>
                  <a:gd name="T16" fmla="*/ 24224 w 14"/>
                  <a:gd name="T17" fmla="*/ 15415 h 14"/>
                  <a:gd name="T18" fmla="*/ 15415 w 14"/>
                  <a:gd name="T19" fmla="*/ 22021 h 1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14"/>
                  <a:gd name="T31" fmla="*/ 0 h 14"/>
                  <a:gd name="T32" fmla="*/ 14 w 14"/>
                  <a:gd name="T33" fmla="*/ 14 h 1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14" h="14">
                    <a:moveTo>
                      <a:pt x="7" y="0"/>
                    </a:moveTo>
                    <a:cubicBezTo>
                      <a:pt x="3" y="0"/>
                      <a:pt x="0" y="3"/>
                      <a:pt x="0" y="7"/>
                    </a:cubicBezTo>
                    <a:cubicBezTo>
                      <a:pt x="0" y="11"/>
                      <a:pt x="3" y="14"/>
                      <a:pt x="7" y="14"/>
                    </a:cubicBezTo>
                    <a:cubicBezTo>
                      <a:pt x="11" y="14"/>
                      <a:pt x="14" y="11"/>
                      <a:pt x="14" y="7"/>
                    </a:cubicBezTo>
                    <a:cubicBezTo>
                      <a:pt x="14" y="3"/>
                      <a:pt x="11" y="0"/>
                      <a:pt x="7" y="0"/>
                    </a:cubicBezTo>
                    <a:close/>
                    <a:moveTo>
                      <a:pt x="7" y="10"/>
                    </a:moveTo>
                    <a:cubicBezTo>
                      <a:pt x="5" y="10"/>
                      <a:pt x="4" y="9"/>
                      <a:pt x="4" y="7"/>
                    </a:cubicBezTo>
                    <a:cubicBezTo>
                      <a:pt x="4" y="5"/>
                      <a:pt x="5" y="3"/>
                      <a:pt x="7" y="3"/>
                    </a:cubicBezTo>
                    <a:cubicBezTo>
                      <a:pt x="9" y="3"/>
                      <a:pt x="11" y="5"/>
                      <a:pt x="11" y="7"/>
                    </a:cubicBezTo>
                    <a:cubicBezTo>
                      <a:pt x="11" y="9"/>
                      <a:pt x="9" y="10"/>
                      <a:pt x="7" y="10"/>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8" name="Freeform 111">
                <a:extLst>
                  <a:ext uri="{FF2B5EF4-FFF2-40B4-BE49-F238E27FC236}">
                    <a16:creationId xmlns="" xmlns:a16="http://schemas.microsoft.com/office/drawing/2014/main" id="{EB0031E2-9DB6-710B-62A1-9A30484446FE}"/>
                  </a:ext>
                </a:extLst>
              </p:cNvPr>
              <p:cNvSpPr>
                <a:spLocks noEditPoints="1" noChangeArrowheads="1"/>
              </p:cNvSpPr>
              <p:nvPr/>
            </p:nvSpPr>
            <p:spPr bwMode="auto">
              <a:xfrm>
                <a:off x="172834" y="105568"/>
                <a:ext cx="97161" cy="97161"/>
              </a:xfrm>
              <a:custGeom>
                <a:avLst/>
                <a:gdLst>
                  <a:gd name="T0" fmla="*/ 48581 w 44"/>
                  <a:gd name="T1" fmla="*/ 0 h 44"/>
                  <a:gd name="T2" fmla="*/ 0 w 44"/>
                  <a:gd name="T3" fmla="*/ 48581 h 44"/>
                  <a:gd name="T4" fmla="*/ 48581 w 44"/>
                  <a:gd name="T5" fmla="*/ 97161 h 44"/>
                  <a:gd name="T6" fmla="*/ 97161 w 44"/>
                  <a:gd name="T7" fmla="*/ 48581 h 44"/>
                  <a:gd name="T8" fmla="*/ 48581 w 44"/>
                  <a:gd name="T9" fmla="*/ 0 h 44"/>
                  <a:gd name="T10" fmla="*/ 48581 w 44"/>
                  <a:gd name="T11" fmla="*/ 86120 h 44"/>
                  <a:gd name="T12" fmla="*/ 11041 w 44"/>
                  <a:gd name="T13" fmla="*/ 48581 h 44"/>
                  <a:gd name="T14" fmla="*/ 48581 w 44"/>
                  <a:gd name="T15" fmla="*/ 13249 h 44"/>
                  <a:gd name="T16" fmla="*/ 86120 w 44"/>
                  <a:gd name="T17" fmla="*/ 48581 h 44"/>
                  <a:gd name="T18" fmla="*/ 48581 w 44"/>
                  <a:gd name="T19" fmla="*/ 86120 h 4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44"/>
                  <a:gd name="T31" fmla="*/ 0 h 44"/>
                  <a:gd name="T32" fmla="*/ 44 w 44"/>
                  <a:gd name="T33" fmla="*/ 44 h 44"/>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44" h="44">
                    <a:moveTo>
                      <a:pt x="22" y="0"/>
                    </a:moveTo>
                    <a:cubicBezTo>
                      <a:pt x="10" y="0"/>
                      <a:pt x="0" y="10"/>
                      <a:pt x="0" y="22"/>
                    </a:cubicBezTo>
                    <a:cubicBezTo>
                      <a:pt x="0" y="34"/>
                      <a:pt x="10" y="44"/>
                      <a:pt x="22" y="44"/>
                    </a:cubicBezTo>
                    <a:cubicBezTo>
                      <a:pt x="34" y="44"/>
                      <a:pt x="44" y="34"/>
                      <a:pt x="44" y="22"/>
                    </a:cubicBezTo>
                    <a:cubicBezTo>
                      <a:pt x="44" y="10"/>
                      <a:pt x="34" y="0"/>
                      <a:pt x="22" y="0"/>
                    </a:cubicBezTo>
                    <a:close/>
                    <a:moveTo>
                      <a:pt x="22" y="39"/>
                    </a:moveTo>
                    <a:cubicBezTo>
                      <a:pt x="13" y="39"/>
                      <a:pt x="5" y="31"/>
                      <a:pt x="5" y="22"/>
                    </a:cubicBezTo>
                    <a:cubicBezTo>
                      <a:pt x="5" y="13"/>
                      <a:pt x="13" y="6"/>
                      <a:pt x="22" y="6"/>
                    </a:cubicBezTo>
                    <a:cubicBezTo>
                      <a:pt x="31" y="6"/>
                      <a:pt x="39" y="13"/>
                      <a:pt x="39" y="22"/>
                    </a:cubicBezTo>
                    <a:cubicBezTo>
                      <a:pt x="39" y="31"/>
                      <a:pt x="31" y="39"/>
                      <a:pt x="22" y="39"/>
                    </a:cubicBezTo>
                    <a:close/>
                  </a:path>
                </a:pathLst>
              </a:custGeom>
              <a:solidFill>
                <a:srgbClr val="FFFFF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sp>
            <p:nvSpPr>
              <p:cNvPr id="19" name="Freeform 112">
                <a:extLst>
                  <a:ext uri="{FF2B5EF4-FFF2-40B4-BE49-F238E27FC236}">
                    <a16:creationId xmlns="" xmlns:a16="http://schemas.microsoft.com/office/drawing/2014/main" id="{0FBC8C61-F803-4B09-A257-4C4D3979141E}"/>
                  </a:ext>
                </a:extLst>
              </p:cNvPr>
              <p:cNvSpPr>
                <a:spLocks noEditPoints="1" noChangeArrowheads="1"/>
              </p:cNvSpPr>
              <p:nvPr/>
            </p:nvSpPr>
            <p:spPr bwMode="auto">
              <a:xfrm>
                <a:off x="0" y="0"/>
                <a:ext cx="402656" cy="450303"/>
              </a:xfrm>
              <a:custGeom>
                <a:avLst/>
                <a:gdLst>
                  <a:gd name="T0" fmla="*/ 347346 w 182"/>
                  <a:gd name="T1" fmla="*/ 211907 h 204"/>
                  <a:gd name="T2" fmla="*/ 338497 w 182"/>
                  <a:gd name="T3" fmla="*/ 105954 h 204"/>
                  <a:gd name="T4" fmla="*/ 172567 w 182"/>
                  <a:gd name="T5" fmla="*/ 0 h 204"/>
                  <a:gd name="T6" fmla="*/ 2212 w 182"/>
                  <a:gd name="T7" fmla="*/ 174382 h 204"/>
                  <a:gd name="T8" fmla="*/ 0 w 182"/>
                  <a:gd name="T9" fmla="*/ 450303 h 204"/>
                  <a:gd name="T10" fmla="*/ 250001 w 182"/>
                  <a:gd name="T11" fmla="*/ 388497 h 204"/>
                  <a:gd name="T12" fmla="*/ 325222 w 182"/>
                  <a:gd name="T13" fmla="*/ 388497 h 204"/>
                  <a:gd name="T14" fmla="*/ 325222 w 182"/>
                  <a:gd name="T15" fmla="*/ 388497 h 204"/>
                  <a:gd name="T16" fmla="*/ 345134 w 182"/>
                  <a:gd name="T17" fmla="*/ 333313 h 204"/>
                  <a:gd name="T18" fmla="*/ 323010 w 182"/>
                  <a:gd name="T19" fmla="*/ 320068 h 204"/>
                  <a:gd name="T20" fmla="*/ 345134 w 182"/>
                  <a:gd name="T21" fmla="*/ 309031 h 204"/>
                  <a:gd name="T22" fmla="*/ 342921 w 182"/>
                  <a:gd name="T23" fmla="*/ 304617 h 204"/>
                  <a:gd name="T24" fmla="*/ 376107 w 182"/>
                  <a:gd name="T25" fmla="*/ 245018 h 204"/>
                  <a:gd name="T26" fmla="*/ 137169 w 182"/>
                  <a:gd name="T27" fmla="*/ 205285 h 204"/>
                  <a:gd name="T28" fmla="*/ 137169 w 182"/>
                  <a:gd name="T29" fmla="*/ 225152 h 204"/>
                  <a:gd name="T30" fmla="*/ 119469 w 182"/>
                  <a:gd name="T31" fmla="*/ 231774 h 204"/>
                  <a:gd name="T32" fmla="*/ 106195 w 182"/>
                  <a:gd name="T33" fmla="*/ 242810 h 204"/>
                  <a:gd name="T34" fmla="*/ 88496 w 182"/>
                  <a:gd name="T35" fmla="*/ 236188 h 204"/>
                  <a:gd name="T36" fmla="*/ 70797 w 182"/>
                  <a:gd name="T37" fmla="*/ 236188 h 204"/>
                  <a:gd name="T38" fmla="*/ 61947 w 182"/>
                  <a:gd name="T39" fmla="*/ 218529 h 204"/>
                  <a:gd name="T40" fmla="*/ 48673 w 182"/>
                  <a:gd name="T41" fmla="*/ 205285 h 204"/>
                  <a:gd name="T42" fmla="*/ 57522 w 182"/>
                  <a:gd name="T43" fmla="*/ 187626 h 204"/>
                  <a:gd name="T44" fmla="*/ 57522 w 182"/>
                  <a:gd name="T45" fmla="*/ 167760 h 204"/>
                  <a:gd name="T46" fmla="*/ 75221 w 182"/>
                  <a:gd name="T47" fmla="*/ 161138 h 204"/>
                  <a:gd name="T48" fmla="*/ 88496 w 182"/>
                  <a:gd name="T49" fmla="*/ 150101 h 204"/>
                  <a:gd name="T50" fmla="*/ 106195 w 182"/>
                  <a:gd name="T51" fmla="*/ 156723 h 204"/>
                  <a:gd name="T52" fmla="*/ 126107 w 182"/>
                  <a:gd name="T53" fmla="*/ 156723 h 204"/>
                  <a:gd name="T54" fmla="*/ 132744 w 182"/>
                  <a:gd name="T55" fmla="*/ 174382 h 204"/>
                  <a:gd name="T56" fmla="*/ 146018 w 182"/>
                  <a:gd name="T57" fmla="*/ 187626 h 204"/>
                  <a:gd name="T58" fmla="*/ 300886 w 182"/>
                  <a:gd name="T59" fmla="*/ 169967 h 204"/>
                  <a:gd name="T60" fmla="*/ 278762 w 182"/>
                  <a:gd name="T61" fmla="*/ 192041 h 204"/>
                  <a:gd name="T62" fmla="*/ 267700 w 182"/>
                  <a:gd name="T63" fmla="*/ 220737 h 204"/>
                  <a:gd name="T64" fmla="*/ 236726 w 182"/>
                  <a:gd name="T65" fmla="*/ 220737 h 204"/>
                  <a:gd name="T66" fmla="*/ 207965 w 182"/>
                  <a:gd name="T67" fmla="*/ 231774 h 204"/>
                  <a:gd name="T68" fmla="*/ 183629 w 182"/>
                  <a:gd name="T69" fmla="*/ 211907 h 204"/>
                  <a:gd name="T70" fmla="*/ 154868 w 182"/>
                  <a:gd name="T71" fmla="*/ 200870 h 204"/>
                  <a:gd name="T72" fmla="*/ 154868 w 182"/>
                  <a:gd name="T73" fmla="*/ 169967 h 204"/>
                  <a:gd name="T74" fmla="*/ 141593 w 182"/>
                  <a:gd name="T75" fmla="*/ 141272 h 204"/>
                  <a:gd name="T76" fmla="*/ 163717 w 182"/>
                  <a:gd name="T77" fmla="*/ 116990 h 204"/>
                  <a:gd name="T78" fmla="*/ 174779 w 182"/>
                  <a:gd name="T79" fmla="*/ 88295 h 204"/>
                  <a:gd name="T80" fmla="*/ 207965 w 182"/>
                  <a:gd name="T81" fmla="*/ 88295 h 204"/>
                  <a:gd name="T82" fmla="*/ 236726 w 182"/>
                  <a:gd name="T83" fmla="*/ 77258 h 204"/>
                  <a:gd name="T84" fmla="*/ 258850 w 182"/>
                  <a:gd name="T85" fmla="*/ 97124 h 204"/>
                  <a:gd name="T86" fmla="*/ 287611 w 182"/>
                  <a:gd name="T87" fmla="*/ 108161 h 204"/>
                  <a:gd name="T88" fmla="*/ 287611 w 182"/>
                  <a:gd name="T89" fmla="*/ 141272 h 204"/>
                  <a:gd name="T90" fmla="*/ 300886 w 182"/>
                  <a:gd name="T91" fmla="*/ 169967 h 204"/>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w 182"/>
                  <a:gd name="T139" fmla="*/ 0 h 204"/>
                  <a:gd name="T140" fmla="*/ 182 w 182"/>
                  <a:gd name="T141" fmla="*/ 204 h 204"/>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T138" t="T139" r="T140" b="T141"/>
                <a:pathLst>
                  <a:path w="182" h="204">
                    <a:moveTo>
                      <a:pt x="170" y="111"/>
                    </a:moveTo>
                    <a:cubicBezTo>
                      <a:pt x="166" y="107"/>
                      <a:pt x="160" y="102"/>
                      <a:pt x="157" y="96"/>
                    </a:cubicBezTo>
                    <a:cubicBezTo>
                      <a:pt x="153" y="87"/>
                      <a:pt x="158" y="79"/>
                      <a:pt x="157" y="70"/>
                    </a:cubicBezTo>
                    <a:cubicBezTo>
                      <a:pt x="157" y="63"/>
                      <a:pt x="155" y="54"/>
                      <a:pt x="153" y="48"/>
                    </a:cubicBezTo>
                    <a:cubicBezTo>
                      <a:pt x="149" y="37"/>
                      <a:pt x="142" y="28"/>
                      <a:pt x="133" y="21"/>
                    </a:cubicBezTo>
                    <a:cubicBezTo>
                      <a:pt x="119" y="8"/>
                      <a:pt x="100" y="0"/>
                      <a:pt x="78" y="0"/>
                    </a:cubicBezTo>
                    <a:cubicBezTo>
                      <a:pt x="35" y="0"/>
                      <a:pt x="0" y="32"/>
                      <a:pt x="0" y="71"/>
                    </a:cubicBezTo>
                    <a:cubicBezTo>
                      <a:pt x="0" y="74"/>
                      <a:pt x="0" y="77"/>
                      <a:pt x="1" y="79"/>
                    </a:cubicBezTo>
                    <a:cubicBezTo>
                      <a:pt x="1" y="96"/>
                      <a:pt x="6" y="117"/>
                      <a:pt x="22" y="139"/>
                    </a:cubicBezTo>
                    <a:cubicBezTo>
                      <a:pt x="22" y="139"/>
                      <a:pt x="43" y="182"/>
                      <a:pt x="0" y="204"/>
                    </a:cubicBezTo>
                    <a:cubicBezTo>
                      <a:pt x="95" y="204"/>
                      <a:pt x="95" y="204"/>
                      <a:pt x="95" y="204"/>
                    </a:cubicBezTo>
                    <a:cubicBezTo>
                      <a:pt x="95" y="204"/>
                      <a:pt x="102" y="176"/>
                      <a:pt x="113" y="176"/>
                    </a:cubicBezTo>
                    <a:cubicBezTo>
                      <a:pt x="123" y="176"/>
                      <a:pt x="133" y="177"/>
                      <a:pt x="142" y="176"/>
                    </a:cubicBezTo>
                    <a:cubicBezTo>
                      <a:pt x="144" y="177"/>
                      <a:pt x="146" y="176"/>
                      <a:pt x="147" y="176"/>
                    </a:cubicBezTo>
                    <a:cubicBezTo>
                      <a:pt x="147" y="176"/>
                      <a:pt x="147" y="176"/>
                      <a:pt x="147" y="176"/>
                    </a:cubicBezTo>
                    <a:cubicBezTo>
                      <a:pt x="147" y="176"/>
                      <a:pt x="147" y="176"/>
                      <a:pt x="147" y="176"/>
                    </a:cubicBezTo>
                    <a:cubicBezTo>
                      <a:pt x="154" y="173"/>
                      <a:pt x="149" y="157"/>
                      <a:pt x="149" y="157"/>
                    </a:cubicBezTo>
                    <a:cubicBezTo>
                      <a:pt x="153" y="155"/>
                      <a:pt x="156" y="153"/>
                      <a:pt x="156" y="151"/>
                    </a:cubicBezTo>
                    <a:cubicBezTo>
                      <a:pt x="156" y="150"/>
                      <a:pt x="156" y="150"/>
                      <a:pt x="156" y="150"/>
                    </a:cubicBezTo>
                    <a:cubicBezTo>
                      <a:pt x="156" y="148"/>
                      <a:pt x="152" y="146"/>
                      <a:pt x="146" y="145"/>
                    </a:cubicBezTo>
                    <a:cubicBezTo>
                      <a:pt x="149" y="145"/>
                      <a:pt x="149" y="145"/>
                      <a:pt x="149" y="145"/>
                    </a:cubicBezTo>
                    <a:cubicBezTo>
                      <a:pt x="153" y="145"/>
                      <a:pt x="156" y="143"/>
                      <a:pt x="156" y="140"/>
                    </a:cubicBezTo>
                    <a:cubicBezTo>
                      <a:pt x="156" y="140"/>
                      <a:pt x="156" y="140"/>
                      <a:pt x="156" y="140"/>
                    </a:cubicBezTo>
                    <a:cubicBezTo>
                      <a:pt x="156" y="139"/>
                      <a:pt x="156" y="138"/>
                      <a:pt x="155" y="138"/>
                    </a:cubicBezTo>
                    <a:cubicBezTo>
                      <a:pt x="156" y="135"/>
                      <a:pt x="159" y="121"/>
                      <a:pt x="160" y="121"/>
                    </a:cubicBezTo>
                    <a:cubicBezTo>
                      <a:pt x="182" y="119"/>
                      <a:pt x="170" y="111"/>
                      <a:pt x="170" y="111"/>
                    </a:cubicBezTo>
                    <a:close/>
                    <a:moveTo>
                      <a:pt x="66" y="93"/>
                    </a:moveTo>
                    <a:cubicBezTo>
                      <a:pt x="62" y="93"/>
                      <a:pt x="62" y="93"/>
                      <a:pt x="62" y="93"/>
                    </a:cubicBezTo>
                    <a:cubicBezTo>
                      <a:pt x="62" y="95"/>
                      <a:pt x="61" y="97"/>
                      <a:pt x="60" y="99"/>
                    </a:cubicBezTo>
                    <a:cubicBezTo>
                      <a:pt x="62" y="102"/>
                      <a:pt x="62" y="102"/>
                      <a:pt x="62" y="102"/>
                    </a:cubicBezTo>
                    <a:cubicBezTo>
                      <a:pt x="57" y="107"/>
                      <a:pt x="57" y="107"/>
                      <a:pt x="57" y="107"/>
                    </a:cubicBezTo>
                    <a:cubicBezTo>
                      <a:pt x="54" y="105"/>
                      <a:pt x="54" y="105"/>
                      <a:pt x="54" y="105"/>
                    </a:cubicBezTo>
                    <a:cubicBezTo>
                      <a:pt x="52" y="106"/>
                      <a:pt x="50" y="107"/>
                      <a:pt x="48" y="107"/>
                    </a:cubicBezTo>
                    <a:cubicBezTo>
                      <a:pt x="48" y="110"/>
                      <a:pt x="48" y="110"/>
                      <a:pt x="48" y="110"/>
                    </a:cubicBezTo>
                    <a:cubicBezTo>
                      <a:pt x="40" y="110"/>
                      <a:pt x="40" y="110"/>
                      <a:pt x="40" y="110"/>
                    </a:cubicBezTo>
                    <a:cubicBezTo>
                      <a:pt x="40" y="107"/>
                      <a:pt x="40" y="107"/>
                      <a:pt x="40" y="107"/>
                    </a:cubicBezTo>
                    <a:cubicBezTo>
                      <a:pt x="38" y="107"/>
                      <a:pt x="36" y="106"/>
                      <a:pt x="34" y="105"/>
                    </a:cubicBezTo>
                    <a:cubicBezTo>
                      <a:pt x="32" y="107"/>
                      <a:pt x="32" y="107"/>
                      <a:pt x="32" y="107"/>
                    </a:cubicBezTo>
                    <a:cubicBezTo>
                      <a:pt x="26" y="102"/>
                      <a:pt x="26" y="102"/>
                      <a:pt x="26" y="102"/>
                    </a:cubicBezTo>
                    <a:cubicBezTo>
                      <a:pt x="28" y="99"/>
                      <a:pt x="28" y="99"/>
                      <a:pt x="28" y="99"/>
                    </a:cubicBezTo>
                    <a:cubicBezTo>
                      <a:pt x="27" y="97"/>
                      <a:pt x="26" y="95"/>
                      <a:pt x="26" y="93"/>
                    </a:cubicBezTo>
                    <a:cubicBezTo>
                      <a:pt x="22" y="93"/>
                      <a:pt x="22" y="93"/>
                      <a:pt x="22" y="93"/>
                    </a:cubicBezTo>
                    <a:cubicBezTo>
                      <a:pt x="22" y="85"/>
                      <a:pt x="22" y="85"/>
                      <a:pt x="22" y="85"/>
                    </a:cubicBezTo>
                    <a:cubicBezTo>
                      <a:pt x="26" y="85"/>
                      <a:pt x="26" y="85"/>
                      <a:pt x="26" y="85"/>
                    </a:cubicBezTo>
                    <a:cubicBezTo>
                      <a:pt x="26" y="83"/>
                      <a:pt x="27" y="81"/>
                      <a:pt x="28" y="79"/>
                    </a:cubicBezTo>
                    <a:cubicBezTo>
                      <a:pt x="26" y="76"/>
                      <a:pt x="26" y="76"/>
                      <a:pt x="26" y="76"/>
                    </a:cubicBezTo>
                    <a:cubicBezTo>
                      <a:pt x="31" y="71"/>
                      <a:pt x="31" y="71"/>
                      <a:pt x="31" y="71"/>
                    </a:cubicBezTo>
                    <a:cubicBezTo>
                      <a:pt x="34" y="73"/>
                      <a:pt x="34" y="73"/>
                      <a:pt x="34" y="73"/>
                    </a:cubicBezTo>
                    <a:cubicBezTo>
                      <a:pt x="36" y="72"/>
                      <a:pt x="38" y="71"/>
                      <a:pt x="40" y="71"/>
                    </a:cubicBezTo>
                    <a:cubicBezTo>
                      <a:pt x="40" y="68"/>
                      <a:pt x="40" y="68"/>
                      <a:pt x="40" y="68"/>
                    </a:cubicBezTo>
                    <a:cubicBezTo>
                      <a:pt x="48" y="68"/>
                      <a:pt x="48" y="68"/>
                      <a:pt x="48" y="68"/>
                    </a:cubicBezTo>
                    <a:cubicBezTo>
                      <a:pt x="48" y="71"/>
                      <a:pt x="48" y="71"/>
                      <a:pt x="48" y="71"/>
                    </a:cubicBezTo>
                    <a:cubicBezTo>
                      <a:pt x="50" y="71"/>
                      <a:pt x="52" y="72"/>
                      <a:pt x="54" y="73"/>
                    </a:cubicBezTo>
                    <a:cubicBezTo>
                      <a:pt x="57" y="71"/>
                      <a:pt x="57" y="71"/>
                      <a:pt x="57" y="71"/>
                    </a:cubicBezTo>
                    <a:cubicBezTo>
                      <a:pt x="63" y="76"/>
                      <a:pt x="63" y="76"/>
                      <a:pt x="63" y="76"/>
                    </a:cubicBezTo>
                    <a:cubicBezTo>
                      <a:pt x="60" y="79"/>
                      <a:pt x="60" y="79"/>
                      <a:pt x="60" y="79"/>
                    </a:cubicBezTo>
                    <a:cubicBezTo>
                      <a:pt x="61" y="81"/>
                      <a:pt x="62" y="83"/>
                      <a:pt x="63" y="85"/>
                    </a:cubicBezTo>
                    <a:cubicBezTo>
                      <a:pt x="66" y="85"/>
                      <a:pt x="66" y="85"/>
                      <a:pt x="66" y="85"/>
                    </a:cubicBezTo>
                    <a:lnTo>
                      <a:pt x="66" y="93"/>
                    </a:lnTo>
                    <a:close/>
                    <a:moveTo>
                      <a:pt x="136" y="77"/>
                    </a:moveTo>
                    <a:cubicBezTo>
                      <a:pt x="130" y="77"/>
                      <a:pt x="130" y="77"/>
                      <a:pt x="130" y="77"/>
                    </a:cubicBezTo>
                    <a:cubicBezTo>
                      <a:pt x="129" y="80"/>
                      <a:pt x="128" y="84"/>
                      <a:pt x="126" y="87"/>
                    </a:cubicBezTo>
                    <a:cubicBezTo>
                      <a:pt x="130" y="91"/>
                      <a:pt x="130" y="91"/>
                      <a:pt x="130" y="91"/>
                    </a:cubicBezTo>
                    <a:cubicBezTo>
                      <a:pt x="121" y="100"/>
                      <a:pt x="121" y="100"/>
                      <a:pt x="121" y="100"/>
                    </a:cubicBezTo>
                    <a:cubicBezTo>
                      <a:pt x="117" y="96"/>
                      <a:pt x="117" y="96"/>
                      <a:pt x="117" y="96"/>
                    </a:cubicBezTo>
                    <a:cubicBezTo>
                      <a:pt x="114" y="98"/>
                      <a:pt x="110" y="99"/>
                      <a:pt x="107" y="100"/>
                    </a:cubicBezTo>
                    <a:cubicBezTo>
                      <a:pt x="107" y="105"/>
                      <a:pt x="107" y="105"/>
                      <a:pt x="107" y="105"/>
                    </a:cubicBezTo>
                    <a:cubicBezTo>
                      <a:pt x="94" y="105"/>
                      <a:pt x="94" y="105"/>
                      <a:pt x="94" y="105"/>
                    </a:cubicBezTo>
                    <a:cubicBezTo>
                      <a:pt x="94" y="100"/>
                      <a:pt x="94" y="100"/>
                      <a:pt x="94" y="100"/>
                    </a:cubicBezTo>
                    <a:cubicBezTo>
                      <a:pt x="90" y="100"/>
                      <a:pt x="86" y="98"/>
                      <a:pt x="83" y="96"/>
                    </a:cubicBezTo>
                    <a:cubicBezTo>
                      <a:pt x="79" y="100"/>
                      <a:pt x="79" y="100"/>
                      <a:pt x="79" y="100"/>
                    </a:cubicBezTo>
                    <a:cubicBezTo>
                      <a:pt x="70" y="91"/>
                      <a:pt x="70" y="91"/>
                      <a:pt x="70" y="91"/>
                    </a:cubicBezTo>
                    <a:cubicBezTo>
                      <a:pt x="74" y="87"/>
                      <a:pt x="74" y="87"/>
                      <a:pt x="74" y="87"/>
                    </a:cubicBezTo>
                    <a:cubicBezTo>
                      <a:pt x="72" y="84"/>
                      <a:pt x="71" y="81"/>
                      <a:pt x="70" y="77"/>
                    </a:cubicBezTo>
                    <a:cubicBezTo>
                      <a:pt x="64" y="77"/>
                      <a:pt x="64" y="77"/>
                      <a:pt x="64" y="77"/>
                    </a:cubicBezTo>
                    <a:cubicBezTo>
                      <a:pt x="64" y="64"/>
                      <a:pt x="64" y="64"/>
                      <a:pt x="64" y="64"/>
                    </a:cubicBezTo>
                    <a:cubicBezTo>
                      <a:pt x="70" y="64"/>
                      <a:pt x="70" y="64"/>
                      <a:pt x="70" y="64"/>
                    </a:cubicBezTo>
                    <a:cubicBezTo>
                      <a:pt x="70" y="60"/>
                      <a:pt x="72" y="56"/>
                      <a:pt x="74" y="53"/>
                    </a:cubicBezTo>
                    <a:cubicBezTo>
                      <a:pt x="70" y="49"/>
                      <a:pt x="70" y="49"/>
                      <a:pt x="70" y="49"/>
                    </a:cubicBezTo>
                    <a:cubicBezTo>
                      <a:pt x="79" y="40"/>
                      <a:pt x="79" y="40"/>
                      <a:pt x="79" y="40"/>
                    </a:cubicBezTo>
                    <a:cubicBezTo>
                      <a:pt x="83" y="44"/>
                      <a:pt x="83" y="44"/>
                      <a:pt x="83" y="44"/>
                    </a:cubicBezTo>
                    <a:cubicBezTo>
                      <a:pt x="86" y="42"/>
                      <a:pt x="90" y="41"/>
                      <a:pt x="94" y="40"/>
                    </a:cubicBezTo>
                    <a:cubicBezTo>
                      <a:pt x="94" y="35"/>
                      <a:pt x="94" y="35"/>
                      <a:pt x="94" y="35"/>
                    </a:cubicBezTo>
                    <a:cubicBezTo>
                      <a:pt x="107" y="35"/>
                      <a:pt x="107" y="35"/>
                      <a:pt x="107" y="35"/>
                    </a:cubicBezTo>
                    <a:cubicBezTo>
                      <a:pt x="107" y="40"/>
                      <a:pt x="107" y="40"/>
                      <a:pt x="107" y="40"/>
                    </a:cubicBezTo>
                    <a:cubicBezTo>
                      <a:pt x="110" y="41"/>
                      <a:pt x="114" y="42"/>
                      <a:pt x="117" y="44"/>
                    </a:cubicBezTo>
                    <a:cubicBezTo>
                      <a:pt x="121" y="40"/>
                      <a:pt x="121" y="40"/>
                      <a:pt x="121" y="40"/>
                    </a:cubicBezTo>
                    <a:cubicBezTo>
                      <a:pt x="130" y="49"/>
                      <a:pt x="130" y="49"/>
                      <a:pt x="130" y="49"/>
                    </a:cubicBezTo>
                    <a:cubicBezTo>
                      <a:pt x="126" y="53"/>
                      <a:pt x="126" y="53"/>
                      <a:pt x="126" y="53"/>
                    </a:cubicBezTo>
                    <a:cubicBezTo>
                      <a:pt x="128" y="57"/>
                      <a:pt x="130" y="60"/>
                      <a:pt x="130" y="64"/>
                    </a:cubicBezTo>
                    <a:cubicBezTo>
                      <a:pt x="136" y="64"/>
                      <a:pt x="136" y="64"/>
                      <a:pt x="136" y="64"/>
                    </a:cubicBezTo>
                    <a:lnTo>
                      <a:pt x="136" y="77"/>
                    </a:lnTo>
                    <a:close/>
                  </a:path>
                </a:pathLst>
              </a:custGeom>
              <a:solidFill>
                <a:srgbClr val="EB9B17"/>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en-US">
                  <a:solidFill>
                    <a:schemeClr val="accent2"/>
                  </a:solidFill>
                  <a:cs typeface="+mn-ea"/>
                  <a:sym typeface="+mn-lt"/>
                </a:endParaRPr>
              </a:p>
            </p:txBody>
          </p:sp>
        </p:grpSp>
      </p:grpSp>
      <p:grpSp>
        <p:nvGrpSpPr>
          <p:cNvPr id="21" name="组合 20">
            <a:extLst>
              <a:ext uri="{FF2B5EF4-FFF2-40B4-BE49-F238E27FC236}">
                <a16:creationId xmlns="" xmlns:a16="http://schemas.microsoft.com/office/drawing/2014/main" id="{6F02C3F4-F3CC-C243-7604-596355C572C8}"/>
              </a:ext>
            </a:extLst>
          </p:cNvPr>
          <p:cNvGrpSpPr/>
          <p:nvPr/>
        </p:nvGrpSpPr>
        <p:grpSpPr>
          <a:xfrm>
            <a:off x="459652" y="1205376"/>
            <a:ext cx="716681" cy="634181"/>
            <a:chOff x="1179357" y="1622322"/>
            <a:chExt cx="1533364" cy="1356852"/>
          </a:xfrm>
        </p:grpSpPr>
        <p:cxnSp>
          <p:nvCxnSpPr>
            <p:cNvPr id="22" name="直接连接符 21">
              <a:extLst>
                <a:ext uri="{FF2B5EF4-FFF2-40B4-BE49-F238E27FC236}">
                  <a16:creationId xmlns="" xmlns:a16="http://schemas.microsoft.com/office/drawing/2014/main" id="{E3D06961-1010-3E84-E308-6737F33782E2}"/>
                </a:ext>
              </a:extLst>
            </p:cNvPr>
            <p:cNvCxnSpPr/>
            <p:nvPr/>
          </p:nvCxnSpPr>
          <p:spPr>
            <a:xfrm>
              <a:off x="1238865" y="1622322"/>
              <a:ext cx="0" cy="1356852"/>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cxnSp>
          <p:nvCxnSpPr>
            <p:cNvPr id="23" name="直接连接符 22">
              <a:extLst>
                <a:ext uri="{FF2B5EF4-FFF2-40B4-BE49-F238E27FC236}">
                  <a16:creationId xmlns="" xmlns:a16="http://schemas.microsoft.com/office/drawing/2014/main" id="{23F36DDA-CBA3-6993-D677-D27690867427}"/>
                </a:ext>
              </a:extLst>
            </p:cNvPr>
            <p:cNvCxnSpPr/>
            <p:nvPr/>
          </p:nvCxnSpPr>
          <p:spPr>
            <a:xfrm>
              <a:off x="1179357" y="1622322"/>
              <a:ext cx="1533364" cy="0"/>
            </a:xfrm>
            <a:prstGeom prst="line">
              <a:avLst/>
            </a:prstGeom>
            <a:ln w="76200">
              <a:solidFill>
                <a:srgbClr val="FF0000"/>
              </a:solidFill>
            </a:ln>
          </p:spPr>
          <p:style>
            <a:lnRef idx="3">
              <a:schemeClr val="accent2"/>
            </a:lnRef>
            <a:fillRef idx="0">
              <a:schemeClr val="accent2"/>
            </a:fillRef>
            <a:effectRef idx="2">
              <a:schemeClr val="accent2"/>
            </a:effectRef>
            <a:fontRef idx="minor">
              <a:schemeClr val="tx1"/>
            </a:fontRef>
          </p:style>
        </p:cxnSp>
      </p:grpSp>
      <p:sp>
        <p:nvSpPr>
          <p:cNvPr id="24" name="矩形 23">
            <a:extLst>
              <a:ext uri="{FF2B5EF4-FFF2-40B4-BE49-F238E27FC236}">
                <a16:creationId xmlns="" xmlns:a16="http://schemas.microsoft.com/office/drawing/2014/main" id="{4B2105A0-34FC-182C-13CB-AF4132778C89}"/>
              </a:ext>
            </a:extLst>
          </p:cNvPr>
          <p:cNvSpPr/>
          <p:nvPr/>
        </p:nvSpPr>
        <p:spPr>
          <a:xfrm>
            <a:off x="673751" y="1279355"/>
            <a:ext cx="1826462" cy="992579"/>
          </a:xfrm>
          <a:prstGeom prst="rect">
            <a:avLst/>
          </a:prstGeom>
        </p:spPr>
        <p:txBody>
          <a:bodyPr wrap="none" lIns="68580" tIns="34290" rIns="68580" bIns="34290">
            <a:spAutoFit/>
          </a:bodyPr>
          <a:lstStyle/>
          <a:p>
            <a:pPr defTabSz="171450"/>
            <a:r>
              <a:rPr lang="en-US" altLang="zh-CN" sz="6000" dirty="0">
                <a:solidFill>
                  <a:srgbClr val="FF0000"/>
                </a:solidFill>
                <a:latin typeface="Aa润行体 (非商业使用)" panose="02010600010101010101" pitchFamily="2" charset="-122"/>
                <a:ea typeface="Aa润行体 (非商业使用)" panose="02010600010101010101" pitchFamily="2" charset="-122"/>
                <a:cs typeface="+mn-ea"/>
                <a:sym typeface="+mn-lt"/>
              </a:rPr>
              <a:t>2023</a:t>
            </a:r>
            <a:endParaRPr lang="de-DE" altLang="zh-CN" sz="6000" dirty="0">
              <a:solidFill>
                <a:srgbClr val="FF0000"/>
              </a:solidFill>
              <a:latin typeface="Aa润行体 (非商业使用)" panose="02010600010101010101" pitchFamily="2" charset="-122"/>
              <a:ea typeface="Aa润行体 (非商业使用)" panose="02010600010101010101" pitchFamily="2" charset="-122"/>
              <a:cs typeface="+mn-ea"/>
              <a:sym typeface="+mn-lt"/>
            </a:endParaRPr>
          </a:p>
        </p:txBody>
      </p:sp>
    </p:spTree>
    <p:extLst>
      <p:ext uri="{BB962C8B-B14F-4D97-AF65-F5344CB8AC3E}">
        <p14:creationId xmlns:p14="http://schemas.microsoft.com/office/powerpoint/2010/main" val="344401466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p:cNvPicPr>
          <p:nvPr/>
        </p:nvPicPr>
        <p:blipFill rotWithShape="1">
          <a:blip r:embed="rId3" cstate="print">
            <a:extLst>
              <a:ext uri="{28A0092B-C50C-407E-A947-70E740481C1C}">
                <a14:useLocalDpi xmlns:a14="http://schemas.microsoft.com/office/drawing/2010/main" val="0"/>
              </a:ext>
            </a:extLst>
          </a:blip>
          <a:srcRect/>
          <a:stretch/>
        </p:blipFill>
        <p:spPr>
          <a:xfrm>
            <a:off x="7573" y="1073430"/>
            <a:ext cx="4515732" cy="3010488"/>
          </a:xfrm>
          <a:prstGeom prst="parallelogram">
            <a:avLst/>
          </a:prstGeom>
        </p:spPr>
      </p:pic>
      <p:grpSp>
        <p:nvGrpSpPr>
          <p:cNvPr id="47" name="组合 46">
            <a:extLst>
              <a:ext uri="{FF2B5EF4-FFF2-40B4-BE49-F238E27FC236}">
                <a16:creationId xmlns:a16="http://schemas.microsoft.com/office/drawing/2014/main" xmlns="" id="{0C477168-DA1B-44EC-84B6-F6169427A9F4}"/>
              </a:ext>
            </a:extLst>
          </p:cNvPr>
          <p:cNvGrpSpPr/>
          <p:nvPr/>
        </p:nvGrpSpPr>
        <p:grpSpPr>
          <a:xfrm>
            <a:off x="-10552" y="-10551"/>
            <a:ext cx="1267852" cy="985361"/>
            <a:chOff x="-14069" y="-14068"/>
            <a:chExt cx="8860302" cy="6886134"/>
          </a:xfrm>
        </p:grpSpPr>
        <p:sp>
          <p:nvSpPr>
            <p:cNvPr id="48" name="直角三角形 47">
              <a:extLst>
                <a:ext uri="{FF2B5EF4-FFF2-40B4-BE49-F238E27FC236}">
                  <a16:creationId xmlns:a16="http://schemas.microsoft.com/office/drawing/2014/main" xmlns="" id="{35190B29-996E-4409-B7AF-D7B6D30D3E43}"/>
                </a:ext>
              </a:extLst>
            </p:cNvPr>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任意多边形 17">
              <a:extLst>
                <a:ext uri="{FF2B5EF4-FFF2-40B4-BE49-F238E27FC236}">
                  <a16:creationId xmlns:a16="http://schemas.microsoft.com/office/drawing/2014/main" xmlns="" id="{328B9F66-A9B2-4000-A841-F8999AA44873}"/>
                </a:ext>
              </a:extLst>
            </p:cNvPr>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任意多边形 18">
              <a:extLst>
                <a:ext uri="{FF2B5EF4-FFF2-40B4-BE49-F238E27FC236}">
                  <a16:creationId xmlns:a16="http://schemas.microsoft.com/office/drawing/2014/main" xmlns="" id="{2115A9CF-ABBB-4DFB-A6CB-AEAA2BA7D57B}"/>
                </a:ext>
              </a:extLst>
            </p:cNvPr>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xmlns="" id="{7680DF65-53A9-47BE-8CBC-07C2373EA165}"/>
              </a:ext>
            </a:extLst>
          </p:cNvPr>
          <p:cNvGrpSpPr/>
          <p:nvPr/>
        </p:nvGrpSpPr>
        <p:grpSpPr>
          <a:xfrm rot="16200000" flipV="1">
            <a:off x="8030517" y="4030365"/>
            <a:ext cx="1267852" cy="985361"/>
            <a:chOff x="-14069" y="-14068"/>
            <a:chExt cx="8860302" cy="6886134"/>
          </a:xfrm>
        </p:grpSpPr>
        <p:sp>
          <p:nvSpPr>
            <p:cNvPr id="52" name="直角三角形 51">
              <a:extLst>
                <a:ext uri="{FF2B5EF4-FFF2-40B4-BE49-F238E27FC236}">
                  <a16:creationId xmlns:a16="http://schemas.microsoft.com/office/drawing/2014/main" xmlns="" id="{03A140FB-B98D-4D35-B11D-802F8948B655}"/>
                </a:ext>
              </a:extLst>
            </p:cNvPr>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53" name="任意多边形 17">
              <a:extLst>
                <a:ext uri="{FF2B5EF4-FFF2-40B4-BE49-F238E27FC236}">
                  <a16:creationId xmlns:a16="http://schemas.microsoft.com/office/drawing/2014/main" xmlns="" id="{6B6FB0CC-9F09-46D1-8619-F805CF42125F}"/>
                </a:ext>
              </a:extLst>
            </p:cNvPr>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任意多边形 18">
              <a:extLst>
                <a:ext uri="{FF2B5EF4-FFF2-40B4-BE49-F238E27FC236}">
                  <a16:creationId xmlns:a16="http://schemas.microsoft.com/office/drawing/2014/main" xmlns="" id="{EF8A4F01-CC10-427F-A73C-26ED6BF64258}"/>
                </a:ext>
              </a:extLst>
            </p:cNvPr>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5" name="矩形 54">
            <a:extLst>
              <a:ext uri="{FF2B5EF4-FFF2-40B4-BE49-F238E27FC236}">
                <a16:creationId xmlns="" xmlns:a16="http://schemas.microsoft.com/office/drawing/2014/main" id="{26B09B90-CEE2-D126-9DCD-52241C57E297}"/>
              </a:ext>
            </a:extLst>
          </p:cNvPr>
          <p:cNvSpPr/>
          <p:nvPr/>
        </p:nvSpPr>
        <p:spPr>
          <a:xfrm>
            <a:off x="1535" y="1001422"/>
            <a:ext cx="4630755" cy="3082496"/>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sp>
        <p:nvSpPr>
          <p:cNvPr id="39" name="矩形 38"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p:nvPr/>
        </p:nvSpPr>
        <p:spPr>
          <a:xfrm>
            <a:off x="741247" y="2646630"/>
            <a:ext cx="3110510" cy="438581"/>
          </a:xfrm>
          <a:prstGeom prst="rect">
            <a:avLst/>
          </a:prstGeom>
          <a:ln>
            <a:noFill/>
          </a:ln>
        </p:spPr>
        <p:txBody>
          <a:bodyPr wrap="square" lIns="68580" tIns="34290" rIns="68580" bIns="34290">
            <a:spAutoFit/>
          </a:bodyPr>
          <a:lstStyle/>
          <a:p>
            <a:pPr algn="ctr"/>
            <a:r>
              <a:rPr lang="en-US" altLang="zh-CN" sz="2400" b="1" dirty="0">
                <a:solidFill>
                  <a:srgbClr val="E6353F"/>
                </a:solidFill>
                <a:latin typeface="Franklin Gothic Demi" panose="020B0703020102020204" pitchFamily="34" charset="0"/>
                <a:ea typeface="微软雅黑" panose="020B0503020204020204" pitchFamily="34" charset="-122"/>
                <a:cs typeface="BrowalliaUPC" panose="020B0604020202020204" pitchFamily="34" charset="-34"/>
              </a:rPr>
              <a:t>CONTENTS</a:t>
            </a:r>
          </a:p>
        </p:txBody>
      </p:sp>
      <p:sp>
        <p:nvSpPr>
          <p:cNvPr id="40" name="文本框 39" descr="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
          <p:cNvSpPr txBox="1"/>
          <p:nvPr/>
        </p:nvSpPr>
        <p:spPr>
          <a:xfrm>
            <a:off x="1650171" y="1980340"/>
            <a:ext cx="1292662" cy="761747"/>
          </a:xfrm>
          <a:prstGeom prst="rect">
            <a:avLst/>
          </a:prstGeom>
          <a:noFill/>
          <a:effectLst/>
        </p:spPr>
        <p:txBody>
          <a:bodyPr wrap="none" lIns="68580" tIns="34290" rIns="68580" bIns="34290" rtlCol="0">
            <a:spAutoFit/>
          </a:bodyPr>
          <a:lstStyle/>
          <a:p>
            <a:r>
              <a:rPr lang="zh-CN" altLang="en-US" sz="4500" b="1" dirty="0">
                <a:ln>
                  <a:solidFill>
                    <a:schemeClr val="bg1"/>
                  </a:solidFill>
                </a:ln>
                <a:solidFill>
                  <a:srgbClr val="0070C0"/>
                </a:solidFill>
                <a:latin typeface="微软雅黑" panose="020B0503020204020204" pitchFamily="34" charset="-122"/>
                <a:ea typeface="微软雅黑" panose="020B0503020204020204" pitchFamily="34" charset="-122"/>
                <a:cs typeface="Kartika" panose="02020503030404060203" pitchFamily="18" charset="0"/>
              </a:rPr>
              <a:t>目录</a:t>
            </a:r>
          </a:p>
        </p:txBody>
      </p:sp>
      <p:sp>
        <p:nvSpPr>
          <p:cNvPr id="14" name="TextBox 13"/>
          <p:cNvSpPr txBox="1"/>
          <p:nvPr/>
        </p:nvSpPr>
        <p:spPr>
          <a:xfrm>
            <a:off x="4788024" y="1599527"/>
            <a:ext cx="3960440" cy="1886286"/>
          </a:xfrm>
          <a:prstGeom prst="rect">
            <a:avLst/>
          </a:prstGeom>
          <a:noFill/>
        </p:spPr>
        <p:txBody>
          <a:bodyPr wrap="square" rtlCol="0">
            <a:spAutoFit/>
          </a:bodyPr>
          <a:lstStyle/>
          <a:p>
            <a:pPr>
              <a:lnSpc>
                <a:spcPct val="150000"/>
              </a:lnSpc>
            </a:pPr>
            <a:r>
              <a:rPr lang="zh-CN" altLang="en-US" sz="2000" b="1" dirty="0"/>
              <a:t>一、无人机简介</a:t>
            </a:r>
            <a:endParaRPr lang="en-US" altLang="zh-CN" sz="2000" b="1" dirty="0"/>
          </a:p>
          <a:p>
            <a:pPr>
              <a:lnSpc>
                <a:spcPct val="150000"/>
              </a:lnSpc>
            </a:pPr>
            <a:r>
              <a:rPr lang="zh-CN" altLang="zh-CN" sz="2000" b="1" dirty="0"/>
              <a:t>二、无人机基本原理</a:t>
            </a:r>
          </a:p>
          <a:p>
            <a:pPr>
              <a:lnSpc>
                <a:spcPct val="150000"/>
              </a:lnSpc>
            </a:pPr>
            <a:r>
              <a:rPr lang="zh-CN" altLang="zh-CN" sz="2000" b="1" dirty="0"/>
              <a:t>三、无人机快递流程</a:t>
            </a:r>
            <a:endParaRPr lang="en-US" altLang="zh-CN" sz="2000" b="1" dirty="0"/>
          </a:p>
          <a:p>
            <a:pPr>
              <a:lnSpc>
                <a:spcPct val="150000"/>
              </a:lnSpc>
            </a:pPr>
            <a:r>
              <a:rPr lang="zh-CN" altLang="zh-CN" sz="2000" b="1" dirty="0"/>
              <a:t>四、无人机应用前景</a:t>
            </a:r>
            <a:endParaRPr lang="zh-CN" altLang="zh-CN" sz="2000" b="1" dirty="0"/>
          </a:p>
        </p:txBody>
      </p:sp>
    </p:spTree>
    <p:extLst>
      <p:ext uri="{BB962C8B-B14F-4D97-AF65-F5344CB8AC3E}">
        <p14:creationId xmlns:p14="http://schemas.microsoft.com/office/powerpoint/2010/main" val="1601331699"/>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339102" cy="461665"/>
          </a:xfrm>
          <a:prstGeom prst="rect">
            <a:avLst/>
          </a:prstGeom>
        </p:spPr>
        <p:txBody>
          <a:bodyPr wrap="none">
            <a:spAutoFit/>
          </a:bodyPr>
          <a:lstStyle/>
          <a:p>
            <a:r>
              <a:rPr lang="zh-CN" altLang="zh-CN" sz="2400" dirty="0"/>
              <a:t>一</a:t>
            </a:r>
            <a:r>
              <a:rPr lang="zh-CN" altLang="zh-CN" sz="2400" dirty="0" smtClean="0"/>
              <a:t>、</a:t>
            </a:r>
            <a:r>
              <a:rPr lang="zh-CN" altLang="en-US" sz="2400" dirty="0" smtClean="0"/>
              <a:t>无人机定义</a:t>
            </a:r>
            <a:endParaRPr lang="zh-CN" altLang="zh-CN" sz="2400" dirty="0"/>
          </a:p>
        </p:txBody>
      </p:sp>
      <p:sp>
        <p:nvSpPr>
          <p:cNvPr id="28" name="矩形 27"/>
          <p:cNvSpPr/>
          <p:nvPr/>
        </p:nvSpPr>
        <p:spPr>
          <a:xfrm>
            <a:off x="366619" y="1275606"/>
            <a:ext cx="8401994" cy="1200329"/>
          </a:xfrm>
          <a:prstGeom prst="rect">
            <a:avLst/>
          </a:prstGeom>
        </p:spPr>
        <p:txBody>
          <a:bodyPr wrap="square">
            <a:spAutoFit/>
          </a:bodyPr>
          <a:lstStyle/>
          <a:p>
            <a:pPr>
              <a:lnSpc>
                <a:spcPct val="150000"/>
              </a:lnSpc>
            </a:pPr>
            <a:r>
              <a:rPr lang="zh-CN" altLang="en-US" sz="1600" dirty="0" smtClean="0"/>
              <a:t>         利用</a:t>
            </a:r>
            <a:r>
              <a:rPr lang="zh-CN" altLang="en-US" sz="1600" dirty="0"/>
              <a:t>无线电遥控设备操作的不载人飞机或者由车载计算机进行自主地操作的。无人机快递就是通过利用无线电遥控设备或车载计算机来操纵无人驾驶的低空飞行器来运载包裹自动送达我们的目的地。</a:t>
            </a:r>
          </a:p>
        </p:txBody>
      </p:sp>
      <p:pic>
        <p:nvPicPr>
          <p:cNvPr id="29" name="Picture 2"/>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59143" y="2643758"/>
            <a:ext cx="1944000" cy="130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3"/>
          <p:cNvPicPr>
            <a:picLocks noChangeArrowheads="1"/>
          </p:cNvPicPr>
          <p:nvPr/>
        </p:nvPicPr>
        <p:blipFill rotWithShape="1">
          <a:blip r:embed="rId4" cstate="print">
            <a:extLst>
              <a:ext uri="{28A0092B-C50C-407E-A947-70E740481C1C}">
                <a14:useLocalDpi xmlns:a14="http://schemas.microsoft.com/office/drawing/2010/main" val="0"/>
              </a:ext>
            </a:extLst>
          </a:blip>
          <a:srcRect l="11633" b="15753"/>
          <a:stretch/>
        </p:blipFill>
        <p:spPr bwMode="auto">
          <a:xfrm>
            <a:off x="3481914" y="2643758"/>
            <a:ext cx="1944000" cy="130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4"/>
          <p:cNvPicPr>
            <a:picLocks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304684" y="2643758"/>
            <a:ext cx="1944000" cy="130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53365187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954655" cy="461665"/>
          </a:xfrm>
          <a:prstGeom prst="rect">
            <a:avLst/>
          </a:prstGeom>
        </p:spPr>
        <p:txBody>
          <a:bodyPr wrap="none">
            <a:spAutoFit/>
          </a:bodyPr>
          <a:lstStyle/>
          <a:p>
            <a:r>
              <a:rPr lang="zh-CN" altLang="en-US" sz="2400" dirty="0" smtClean="0"/>
              <a:t>二</a:t>
            </a:r>
            <a:r>
              <a:rPr lang="zh-CN" altLang="zh-CN" sz="2400" dirty="0" smtClean="0"/>
              <a:t>、</a:t>
            </a:r>
            <a:r>
              <a:rPr lang="zh-CN" altLang="en-US" sz="2400" dirty="0" smtClean="0"/>
              <a:t>无人机基本原理</a:t>
            </a:r>
            <a:endParaRPr lang="zh-CN" altLang="zh-CN" sz="2400" dirty="0"/>
          </a:p>
        </p:txBody>
      </p:sp>
      <p:sp>
        <p:nvSpPr>
          <p:cNvPr id="28" name="矩形 27"/>
          <p:cNvSpPr/>
          <p:nvPr/>
        </p:nvSpPr>
        <p:spPr>
          <a:xfrm>
            <a:off x="345106" y="1275606"/>
            <a:ext cx="4595240" cy="3323987"/>
          </a:xfrm>
          <a:prstGeom prst="rect">
            <a:avLst/>
          </a:prstGeom>
        </p:spPr>
        <p:txBody>
          <a:bodyPr wrap="square">
            <a:spAutoFit/>
          </a:bodyPr>
          <a:lstStyle/>
          <a:p>
            <a:pPr>
              <a:lnSpc>
                <a:spcPct val="150000"/>
              </a:lnSpc>
            </a:pPr>
            <a:r>
              <a:rPr lang="en-US" altLang="zh-CN" sz="2000" dirty="0" smtClean="0">
                <a:latin typeface="+mn-ea"/>
              </a:rPr>
              <a:t>    </a:t>
            </a:r>
            <a:r>
              <a:rPr lang="zh-CN" altLang="zh-CN" sz="2000" dirty="0" smtClean="0">
                <a:latin typeface="+mn-ea"/>
              </a:rPr>
              <a:t>无人机</a:t>
            </a:r>
            <a:r>
              <a:rPr lang="zh-CN" altLang="zh-CN" sz="2000" dirty="0">
                <a:latin typeface="+mn-ea"/>
              </a:rPr>
              <a:t>通过</a:t>
            </a:r>
            <a:r>
              <a:rPr lang="en-US" altLang="zh-CN" sz="2000" dirty="0" smtClean="0">
                <a:latin typeface="+mn-ea"/>
              </a:rPr>
              <a:t>4G/5G</a:t>
            </a:r>
            <a:r>
              <a:rPr lang="zh-CN" altLang="zh-CN" sz="2000" dirty="0" smtClean="0">
                <a:latin typeface="+mn-ea"/>
              </a:rPr>
              <a:t>网络</a:t>
            </a:r>
            <a:r>
              <a:rPr lang="zh-CN" altLang="zh-CN" sz="2000" dirty="0">
                <a:latin typeface="+mn-ea"/>
              </a:rPr>
              <a:t>和无线电通信遥感技术与调度中心等进行数据传输，实时的向调度中心发送自己的地理坐标和状态信息，在接收到目的地坐标以后采用</a:t>
            </a:r>
            <a:r>
              <a:rPr lang="en-US" altLang="zh-CN" sz="2000" dirty="0">
                <a:latin typeface="+mn-ea"/>
              </a:rPr>
              <a:t>GPS</a:t>
            </a:r>
            <a:r>
              <a:rPr lang="zh-CN" altLang="zh-CN" sz="2000" dirty="0">
                <a:latin typeface="+mn-ea"/>
              </a:rPr>
              <a:t>自动导航模式飞行，到达后向目的地发出着陆请求，在收到着陆请求应答之后再平稳着陆。</a:t>
            </a:r>
          </a:p>
        </p:txBody>
      </p:sp>
      <p:pic>
        <p:nvPicPr>
          <p:cNvPr id="29" name="Picture 2"/>
          <p:cNvPicPr>
            <a:picLocks noChangeAspect="1" noChangeArrowheads="1"/>
          </p:cNvPicPr>
          <p:nvPr/>
        </p:nvPicPr>
        <p:blipFill rotWithShape="1">
          <a:blip r:embed="rId3">
            <a:extLst>
              <a:ext uri="{28A0092B-C50C-407E-A947-70E740481C1C}">
                <a14:useLocalDpi xmlns:a14="http://schemas.microsoft.com/office/drawing/2010/main" val="0"/>
              </a:ext>
            </a:extLst>
          </a:blip>
          <a:srcRect b="7738"/>
          <a:stretch/>
        </p:blipFill>
        <p:spPr bwMode="auto">
          <a:xfrm>
            <a:off x="5139076" y="1851670"/>
            <a:ext cx="3810000" cy="23463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0204698"/>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954655" cy="461665"/>
          </a:xfrm>
          <a:prstGeom prst="rect">
            <a:avLst/>
          </a:prstGeom>
        </p:spPr>
        <p:txBody>
          <a:bodyPr wrap="none">
            <a:spAutoFit/>
          </a:bodyPr>
          <a:lstStyle/>
          <a:p>
            <a:r>
              <a:rPr lang="zh-CN" altLang="en-US" sz="2400" dirty="0" smtClean="0"/>
              <a:t>三</a:t>
            </a:r>
            <a:r>
              <a:rPr lang="zh-CN" altLang="zh-CN" sz="2400" dirty="0" smtClean="0"/>
              <a:t>、</a:t>
            </a:r>
            <a:r>
              <a:rPr lang="zh-CN" altLang="en-US" sz="2400" dirty="0" smtClean="0"/>
              <a:t>无人机快递流程</a:t>
            </a:r>
            <a:endParaRPr lang="zh-CN" altLang="zh-CN" sz="2400" dirty="0"/>
          </a:p>
        </p:txBody>
      </p:sp>
      <p:pic>
        <p:nvPicPr>
          <p:cNvPr id="28"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15616" y="929656"/>
            <a:ext cx="6355470" cy="39463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0009017"/>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954655" cy="461665"/>
          </a:xfrm>
          <a:prstGeom prst="rect">
            <a:avLst/>
          </a:prstGeom>
        </p:spPr>
        <p:txBody>
          <a:bodyPr wrap="none">
            <a:spAutoFit/>
          </a:bodyPr>
          <a:lstStyle/>
          <a:p>
            <a:r>
              <a:rPr lang="zh-CN" altLang="en-US" sz="2400" dirty="0" smtClean="0"/>
              <a:t>四</a:t>
            </a:r>
            <a:r>
              <a:rPr lang="zh-CN" altLang="zh-CN" sz="2400" dirty="0" smtClean="0"/>
              <a:t>、</a:t>
            </a:r>
            <a:r>
              <a:rPr lang="zh-CN" altLang="en-US" sz="2400" dirty="0" smtClean="0"/>
              <a:t>无人机应用前景</a:t>
            </a:r>
            <a:endParaRPr lang="zh-CN" altLang="zh-CN" sz="2400" dirty="0"/>
          </a:p>
        </p:txBody>
      </p:sp>
      <p:graphicFrame>
        <p:nvGraphicFramePr>
          <p:cNvPr id="28" name="图示 27"/>
          <p:cNvGraphicFramePr/>
          <p:nvPr>
            <p:extLst>
              <p:ext uri="{D42A27DB-BD31-4B8C-83A1-F6EECF244321}">
                <p14:modId xmlns:p14="http://schemas.microsoft.com/office/powerpoint/2010/main" val="1797473811"/>
              </p:ext>
            </p:extLst>
          </p:nvPr>
        </p:nvGraphicFramePr>
        <p:xfrm>
          <a:off x="379634" y="1230536"/>
          <a:ext cx="4813065" cy="3416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9" name="Picture 2"/>
          <p:cNvPicPr>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207900" y="2427190"/>
            <a:ext cx="1569600" cy="99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 name="Picture 2"/>
          <p:cNvPicPr>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5210604" y="3651326"/>
            <a:ext cx="1569600" cy="99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4" name="Picture 3"/>
          <p:cNvPicPr>
            <a:picLocks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7250872" y="1203598"/>
            <a:ext cx="1569600" cy="99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7" name="Picture 4"/>
          <p:cNvPicPr>
            <a:picLocks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5210604" y="1203599"/>
            <a:ext cx="1569600" cy="99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8" name="Picture 5"/>
          <p:cNvPicPr>
            <a:picLocks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7250872" y="2427190"/>
            <a:ext cx="1569600" cy="99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9" name="Picture 6"/>
          <p:cNvPicPr>
            <a:picLocks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7250872" y="3653980"/>
            <a:ext cx="1569600" cy="99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67306433"/>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031325" cy="461665"/>
          </a:xfrm>
          <a:prstGeom prst="rect">
            <a:avLst/>
          </a:prstGeom>
        </p:spPr>
        <p:txBody>
          <a:bodyPr wrap="none">
            <a:spAutoFit/>
          </a:bodyPr>
          <a:lstStyle/>
          <a:p>
            <a:r>
              <a:rPr lang="zh-CN" altLang="en-US" sz="2400" dirty="0" smtClean="0"/>
              <a:t>五</a:t>
            </a:r>
            <a:r>
              <a:rPr lang="zh-CN" altLang="zh-CN" sz="2400" dirty="0" smtClean="0"/>
              <a:t>、</a:t>
            </a:r>
            <a:r>
              <a:rPr lang="zh-CN" altLang="en-US" sz="2400" dirty="0" smtClean="0"/>
              <a:t>课堂实训</a:t>
            </a:r>
            <a:endParaRPr lang="zh-CN" altLang="zh-CN" sz="2400" dirty="0"/>
          </a:p>
        </p:txBody>
      </p:sp>
      <p:sp>
        <p:nvSpPr>
          <p:cNvPr id="28" name="内容占位符 2"/>
          <p:cNvSpPr txBox="1">
            <a:spLocks/>
          </p:cNvSpPr>
          <p:nvPr/>
        </p:nvSpPr>
        <p:spPr>
          <a:xfrm>
            <a:off x="318072" y="987574"/>
            <a:ext cx="8229600" cy="3672408"/>
          </a:xfrm>
          <a:prstGeom prst="rect">
            <a:avLst/>
          </a:prstGeom>
        </p:spPr>
        <p:txBody>
          <a:bodyPr>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Font typeface="Arial" pitchFamily="34" charset="0"/>
              <a:buNone/>
            </a:pPr>
            <a:r>
              <a:rPr lang="zh-CN" altLang="en-US" sz="1800" b="1" smtClean="0">
                <a:solidFill>
                  <a:srgbClr val="FF0000"/>
                </a:solidFill>
                <a:latin typeface="+mn-ea"/>
              </a:rPr>
              <a:t>任务要求：</a:t>
            </a:r>
            <a:endParaRPr lang="en-US" altLang="zh-CN" sz="1800" b="1" smtClean="0">
              <a:solidFill>
                <a:srgbClr val="FF0000"/>
              </a:solidFill>
              <a:latin typeface="+mn-ea"/>
            </a:endParaRPr>
          </a:p>
          <a:p>
            <a:pPr marL="0" indent="0">
              <a:lnSpc>
                <a:spcPct val="150000"/>
              </a:lnSpc>
              <a:buFont typeface="Arial" pitchFamily="34" charset="0"/>
              <a:buNone/>
            </a:pPr>
            <a:r>
              <a:rPr lang="zh-CN" altLang="en-US" sz="1800" smtClean="0">
                <a:latin typeface="+mn-ea"/>
              </a:rPr>
              <a:t>    利用网络资源分别查找京东、苏宁、顺丰、菜鸟等企业无人机发展情况，比较不同企业之间的无人机配送主要发展战略。</a:t>
            </a:r>
          </a:p>
          <a:p>
            <a:pPr marL="0" indent="0">
              <a:lnSpc>
                <a:spcPct val="150000"/>
              </a:lnSpc>
              <a:buFont typeface="Arial" pitchFamily="34" charset="0"/>
              <a:buNone/>
            </a:pPr>
            <a:r>
              <a:rPr lang="zh-CN" altLang="en-US" sz="1800" b="1" smtClean="0">
                <a:solidFill>
                  <a:srgbClr val="FF0000"/>
                </a:solidFill>
                <a:latin typeface="+mn-ea"/>
              </a:rPr>
              <a:t>实施步骤：</a:t>
            </a:r>
          </a:p>
          <a:p>
            <a:pPr marL="0" indent="457200">
              <a:lnSpc>
                <a:spcPct val="150000"/>
              </a:lnSpc>
              <a:buFont typeface="Arial" pitchFamily="34" charset="0"/>
              <a:buNone/>
            </a:pPr>
            <a:r>
              <a:rPr lang="zh-CN" altLang="en-US" sz="1800" smtClean="0">
                <a:latin typeface="+mn-ea"/>
              </a:rPr>
              <a:t>第一步：学生进行分组，</a:t>
            </a:r>
            <a:r>
              <a:rPr lang="en-US" altLang="zh-CN" sz="1800" smtClean="0">
                <a:latin typeface="+mn-ea"/>
              </a:rPr>
              <a:t>3</a:t>
            </a:r>
            <a:r>
              <a:rPr lang="zh-CN" altLang="en-US" sz="1800" smtClean="0">
                <a:latin typeface="+mn-ea"/>
              </a:rPr>
              <a:t>～</a:t>
            </a:r>
            <a:r>
              <a:rPr lang="en-US" altLang="zh-CN" sz="1800" smtClean="0">
                <a:latin typeface="+mn-ea"/>
              </a:rPr>
              <a:t>4</a:t>
            </a:r>
            <a:r>
              <a:rPr lang="zh-CN" altLang="en-US" sz="1800" smtClean="0">
                <a:latin typeface="+mn-ea"/>
              </a:rPr>
              <a:t>人为一组</a:t>
            </a:r>
          </a:p>
          <a:p>
            <a:pPr marL="0" indent="457200">
              <a:lnSpc>
                <a:spcPct val="150000"/>
              </a:lnSpc>
              <a:buFont typeface="Arial" pitchFamily="34" charset="0"/>
              <a:buNone/>
            </a:pPr>
            <a:r>
              <a:rPr lang="zh-CN" altLang="en-US" sz="1800" smtClean="0">
                <a:latin typeface="+mn-ea"/>
              </a:rPr>
              <a:t>第二步：确定三家目标企业，利用网络资源搜索无人机应用技术</a:t>
            </a:r>
          </a:p>
          <a:p>
            <a:pPr marL="0" indent="457200">
              <a:lnSpc>
                <a:spcPct val="150000"/>
              </a:lnSpc>
              <a:buFont typeface="Arial" pitchFamily="34" charset="0"/>
              <a:buNone/>
            </a:pPr>
            <a:r>
              <a:rPr lang="zh-CN" altLang="en-US" sz="1800" smtClean="0">
                <a:latin typeface="+mn-ea"/>
              </a:rPr>
              <a:t>第三步：学生讨论归纳每一家企业无人机数量规模，主要应用场景、范围等。</a:t>
            </a:r>
          </a:p>
          <a:p>
            <a:pPr marL="0" indent="457200">
              <a:lnSpc>
                <a:spcPct val="150000"/>
              </a:lnSpc>
              <a:buFont typeface="Arial" pitchFamily="34" charset="0"/>
              <a:buNone/>
            </a:pPr>
            <a:r>
              <a:rPr lang="zh-CN" altLang="en-US" sz="1800" smtClean="0">
                <a:latin typeface="+mn-ea"/>
              </a:rPr>
              <a:t>第四步：根据讨论结果填写以下表格内容 </a:t>
            </a:r>
          </a:p>
          <a:p>
            <a:pPr marL="0" indent="0">
              <a:lnSpc>
                <a:spcPct val="150000"/>
              </a:lnSpc>
              <a:buFont typeface="Arial" pitchFamily="34" charset="0"/>
              <a:buNone/>
            </a:pPr>
            <a:endParaRPr lang="zh-CN" altLang="en-US" sz="1800" dirty="0">
              <a:latin typeface="+mn-ea"/>
            </a:endParaRPr>
          </a:p>
        </p:txBody>
      </p:sp>
    </p:spTree>
    <p:extLst>
      <p:ext uri="{BB962C8B-B14F-4D97-AF65-F5344CB8AC3E}">
        <p14:creationId xmlns:p14="http://schemas.microsoft.com/office/powerpoint/2010/main" val="387238214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a:extLst>
              <a:ext uri="{FF2B5EF4-FFF2-40B4-BE49-F238E27FC236}">
                <a16:creationId xmlns:a16="http://schemas.microsoft.com/office/drawing/2014/main" xmlns="" id="{1495F301-5D58-44A0-870C-E58C0EABD36A}"/>
              </a:ext>
            </a:extLst>
          </p:cNvPr>
          <p:cNvGrpSpPr/>
          <p:nvPr/>
        </p:nvGrpSpPr>
        <p:grpSpPr>
          <a:xfrm>
            <a:off x="-10552" y="-10550"/>
            <a:ext cx="9154552" cy="762516"/>
            <a:chOff x="-14069" y="-14067"/>
            <a:chExt cx="12206069" cy="1016688"/>
          </a:xfrm>
        </p:grpSpPr>
        <p:grpSp>
          <p:nvGrpSpPr>
            <p:cNvPr id="16" name="组合 15"/>
            <p:cNvGrpSpPr/>
            <p:nvPr/>
          </p:nvGrpSpPr>
          <p:grpSpPr>
            <a:xfrm>
              <a:off x="-14069" y="-14067"/>
              <a:ext cx="1690469" cy="1016688"/>
              <a:chOff x="-14069" y="-14068"/>
              <a:chExt cx="8860302" cy="6886134"/>
            </a:xfrm>
          </p:grpSpPr>
          <p:sp>
            <p:nvSpPr>
              <p:cNvPr id="17" name="直角三角形 16"/>
              <p:cNvSpPr/>
              <p:nvPr/>
            </p:nvSpPr>
            <p:spPr>
              <a:xfrm rot="5400000">
                <a:off x="-1740877" y="1740877"/>
                <a:ext cx="6858000" cy="3376246"/>
              </a:xfrm>
              <a:prstGeom prst="rtTriangl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8" name="任意多边形 17"/>
              <p:cNvSpPr/>
              <p:nvPr/>
            </p:nvSpPr>
            <p:spPr>
              <a:xfrm>
                <a:off x="-14069" y="-2"/>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FDB40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2712719" y="-14068"/>
                <a:ext cx="6133514" cy="6872068"/>
              </a:xfrm>
              <a:custGeom>
                <a:avLst/>
                <a:gdLst>
                  <a:gd name="connsiteX0" fmla="*/ 4061393 w 6133514"/>
                  <a:gd name="connsiteY0" fmla="*/ 0 h 6872068"/>
                  <a:gd name="connsiteX1" fmla="*/ 6133514 w 6133514"/>
                  <a:gd name="connsiteY1" fmla="*/ 0 h 6872068"/>
                  <a:gd name="connsiteX2" fmla="*/ 2747370 w 6133514"/>
                  <a:gd name="connsiteY2" fmla="*/ 6872067 h 6872068"/>
                  <a:gd name="connsiteX3" fmla="*/ 2072122 w 6133514"/>
                  <a:gd name="connsiteY3" fmla="*/ 6872067 h 6872068"/>
                  <a:gd name="connsiteX4" fmla="*/ 2072121 w 6133514"/>
                  <a:gd name="connsiteY4" fmla="*/ 6872068 h 6872068"/>
                  <a:gd name="connsiteX5" fmla="*/ 0 w 6133514"/>
                  <a:gd name="connsiteY5" fmla="*/ 6872068 h 6872068"/>
                  <a:gd name="connsiteX6" fmla="*/ 3386144 w 6133514"/>
                  <a:gd name="connsiteY6" fmla="*/ 1 h 6872068"/>
                  <a:gd name="connsiteX7" fmla="*/ 4061393 w 6133514"/>
                  <a:gd name="connsiteY7" fmla="*/ 1 h 6872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33514" h="6872068">
                    <a:moveTo>
                      <a:pt x="4061393" y="0"/>
                    </a:moveTo>
                    <a:lnTo>
                      <a:pt x="6133514" y="0"/>
                    </a:lnTo>
                    <a:lnTo>
                      <a:pt x="2747370" y="6872067"/>
                    </a:lnTo>
                    <a:lnTo>
                      <a:pt x="2072122" y="6872067"/>
                    </a:lnTo>
                    <a:lnTo>
                      <a:pt x="2072121" y="6872068"/>
                    </a:lnTo>
                    <a:lnTo>
                      <a:pt x="0" y="6872068"/>
                    </a:lnTo>
                    <a:lnTo>
                      <a:pt x="3386144" y="1"/>
                    </a:lnTo>
                    <a:lnTo>
                      <a:pt x="4061393" y="1"/>
                    </a:lnTo>
                    <a:close/>
                  </a:path>
                </a:pathLst>
              </a:custGeom>
              <a:solidFill>
                <a:srgbClr val="E635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 name="组合 1">
              <a:extLst>
                <a:ext uri="{FF2B5EF4-FFF2-40B4-BE49-F238E27FC236}">
                  <a16:creationId xmlns:a16="http://schemas.microsoft.com/office/drawing/2014/main" xmlns="" id="{F16F4591-60E9-4C9B-AF90-257FD1CF5AAD}"/>
                </a:ext>
              </a:extLst>
            </p:cNvPr>
            <p:cNvGrpSpPr/>
            <p:nvPr/>
          </p:nvGrpSpPr>
          <p:grpSpPr>
            <a:xfrm>
              <a:off x="8510887" y="453634"/>
              <a:ext cx="2671958" cy="382389"/>
              <a:chOff x="8519749" y="577955"/>
              <a:chExt cx="2671958" cy="382389"/>
            </a:xfrm>
          </p:grpSpPr>
          <p:grpSp>
            <p:nvGrpSpPr>
              <p:cNvPr id="22" name="组合 21">
                <a:extLst>
                  <a:ext uri="{FF2B5EF4-FFF2-40B4-BE49-F238E27FC236}">
                    <a16:creationId xmlns:a16="http://schemas.microsoft.com/office/drawing/2014/main" xmlns="" id="{3572C76C-95D1-4FF5-BB80-B735C985DE2B}"/>
                  </a:ext>
                </a:extLst>
              </p:cNvPr>
              <p:cNvGrpSpPr/>
              <p:nvPr/>
            </p:nvGrpSpPr>
            <p:grpSpPr>
              <a:xfrm>
                <a:off x="8519749" y="577955"/>
                <a:ext cx="368108" cy="382389"/>
                <a:chOff x="8181567" y="391614"/>
                <a:chExt cx="420096" cy="437973"/>
              </a:xfrm>
            </p:grpSpPr>
            <p:sp>
              <p:nvSpPr>
                <p:cNvPr id="23" name="Oval 11">
                  <a:extLst>
                    <a:ext uri="{FF2B5EF4-FFF2-40B4-BE49-F238E27FC236}">
                      <a16:creationId xmlns:a16="http://schemas.microsoft.com/office/drawing/2014/main" xmlns="" id="{B2E6A8A3-322E-4A52-8E71-C45B316F5C18}"/>
                    </a:ext>
                  </a:extLst>
                </p:cNvPr>
                <p:cNvSpPr/>
                <p:nvPr/>
              </p:nvSpPr>
              <p:spPr>
                <a:xfrm>
                  <a:off x="8181567" y="391614"/>
                  <a:ext cx="420096" cy="437973"/>
                </a:xfrm>
                <a:prstGeom prst="ellipse">
                  <a:avLst/>
                </a:prstGeom>
                <a:solidFill>
                  <a:srgbClr val="E6353F"/>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4" name="Freeform 14">
                  <a:extLst>
                    <a:ext uri="{FF2B5EF4-FFF2-40B4-BE49-F238E27FC236}">
                      <a16:creationId xmlns:a16="http://schemas.microsoft.com/office/drawing/2014/main" xmlns="" id="{205D0928-C677-4B0B-ABE9-E66BCB8A8319}"/>
                    </a:ext>
                  </a:extLst>
                </p:cNvPr>
                <p:cNvSpPr>
                  <a:spLocks noEditPoints="1"/>
                </p:cNvSpPr>
                <p:nvPr/>
              </p:nvSpPr>
              <p:spPr>
                <a:xfrm>
                  <a:off x="8254350" y="468227"/>
                  <a:ext cx="321776" cy="268147"/>
                </a:xfrm>
                <a:custGeom>
                  <a:avLst/>
                  <a:gdLst/>
                  <a:ahLst/>
                  <a:cxnLst>
                    <a:cxn ang="0">
                      <a:pos x="248143" y="256622"/>
                    </a:cxn>
                    <a:cxn ang="0">
                      <a:pos x="0" y="256622"/>
                    </a:cxn>
                    <a:cxn ang="0">
                      <a:pos x="128858" y="99115"/>
                    </a:cxn>
                    <a:cxn ang="0">
                      <a:pos x="123703" y="94505"/>
                    </a:cxn>
                    <a:cxn ang="0">
                      <a:pos x="234889" y="110639"/>
                    </a:cxn>
                    <a:cxn ang="0">
                      <a:pos x="13254" y="90663"/>
                    </a:cxn>
                    <a:cxn ang="0">
                      <a:pos x="88360" y="194387"/>
                    </a:cxn>
                    <a:cxn ang="0">
                      <a:pos x="41971" y="163654"/>
                    </a:cxn>
                    <a:cxn ang="0">
                      <a:pos x="41971" y="173642"/>
                    </a:cxn>
                    <a:cxn ang="0">
                      <a:pos x="134012" y="142909"/>
                    </a:cxn>
                    <a:cxn ang="0">
                      <a:pos x="41971" y="142909"/>
                    </a:cxn>
                    <a:cxn ang="0">
                      <a:pos x="134012" y="133689"/>
                    </a:cxn>
                    <a:cxn ang="0">
                      <a:pos x="237834" y="112176"/>
                    </a:cxn>
                    <a:cxn ang="0">
                      <a:pos x="237834" y="112176"/>
                    </a:cxn>
                    <a:cxn ang="0">
                      <a:pos x="238571" y="16903"/>
                    </a:cxn>
                    <a:cxn ang="0">
                      <a:pos x="145793" y="60698"/>
                    </a:cxn>
                    <a:cxn ang="0">
                      <a:pos x="251825" y="66845"/>
                    </a:cxn>
                    <a:cxn ang="0">
                      <a:pos x="161256" y="46100"/>
                    </a:cxn>
                    <a:cxn ang="0">
                      <a:pos x="254770" y="116786"/>
                    </a:cxn>
                    <a:cxn ang="0">
                      <a:pos x="291586" y="69918"/>
                    </a:cxn>
                    <a:cxn ang="0">
                      <a:pos x="301159" y="80675"/>
                    </a:cxn>
                    <a:cxn ang="0">
                      <a:pos x="296004" y="68381"/>
                    </a:cxn>
                    <a:cxn ang="0">
                      <a:pos x="293795" y="131384"/>
                    </a:cxn>
                    <a:cxn ang="0">
                      <a:pos x="293059" y="143678"/>
                    </a:cxn>
                    <a:cxn ang="0">
                      <a:pos x="303368" y="143678"/>
                    </a:cxn>
                    <a:cxn ang="0">
                      <a:pos x="302631" y="131384"/>
                    </a:cxn>
                    <a:cxn ang="0">
                      <a:pos x="301159" y="102956"/>
                    </a:cxn>
                    <a:cxn ang="0">
                      <a:pos x="148002" y="144446"/>
                    </a:cxn>
                    <a:cxn ang="0">
                      <a:pos x="161992" y="201302"/>
                    </a:cxn>
                    <a:cxn ang="0">
                      <a:pos x="167883" y="196692"/>
                    </a:cxn>
                    <a:cxn ang="0">
                      <a:pos x="170092" y="189777"/>
                    </a:cxn>
                    <a:cxn ang="0">
                      <a:pos x="176719" y="194387"/>
                    </a:cxn>
                    <a:cxn ang="0">
                      <a:pos x="181137" y="205144"/>
                    </a:cxn>
                    <a:cxn ang="0">
                      <a:pos x="187028" y="209754"/>
                    </a:cxn>
                    <a:cxn ang="0">
                      <a:pos x="196600" y="208217"/>
                    </a:cxn>
                    <a:cxn ang="0">
                      <a:pos x="195127" y="202839"/>
                    </a:cxn>
                    <a:cxn ang="0">
                      <a:pos x="189973" y="192082"/>
                    </a:cxn>
                    <a:cxn ang="0">
                      <a:pos x="183346" y="187472"/>
                    </a:cxn>
                    <a:cxn ang="0">
                      <a:pos x="199545" y="178252"/>
                    </a:cxn>
                    <a:cxn ang="0">
                      <a:pos x="192918" y="175947"/>
                    </a:cxn>
                    <a:cxn ang="0">
                      <a:pos x="188500" y="169801"/>
                    </a:cxn>
                    <a:cxn ang="0">
                      <a:pos x="181873" y="168264"/>
                    </a:cxn>
                    <a:cxn ang="0">
                      <a:pos x="177455" y="162118"/>
                    </a:cxn>
                    <a:cxn ang="0">
                      <a:pos x="170828" y="159813"/>
                    </a:cxn>
                    <a:cxn ang="0">
                      <a:pos x="166410" y="154434"/>
                    </a:cxn>
                    <a:cxn ang="0">
                      <a:pos x="159047" y="152129"/>
                    </a:cxn>
                    <a:cxn ang="0">
                      <a:pos x="154629" y="145983"/>
                    </a:cxn>
                    <a:cxn ang="0">
                      <a:pos x="29453" y="108334"/>
                    </a:cxn>
                    <a:cxn ang="0">
                      <a:pos x="29453" y="224352"/>
                    </a:cxn>
                  </a:cxnLst>
                  <a:rect l="0" t="0" r="0" b="0"/>
                  <a:pathLst>
                    <a:path w="437" h="349">
                      <a:moveTo>
                        <a:pt x="0" y="322"/>
                      </a:moveTo>
                      <a:lnTo>
                        <a:pt x="337" y="322"/>
                      </a:lnTo>
                      <a:lnTo>
                        <a:pt x="337" y="334"/>
                      </a:lnTo>
                      <a:cubicBezTo>
                        <a:pt x="337" y="342"/>
                        <a:pt x="331" y="349"/>
                        <a:pt x="323" y="349"/>
                      </a:cubicBezTo>
                      <a:lnTo>
                        <a:pt x="14" y="349"/>
                      </a:lnTo>
                      <a:cubicBezTo>
                        <a:pt x="6" y="349"/>
                        <a:pt x="0" y="342"/>
                        <a:pt x="0" y="334"/>
                      </a:cubicBezTo>
                      <a:lnTo>
                        <a:pt x="0" y="322"/>
                      </a:lnTo>
                      <a:close/>
                      <a:moveTo>
                        <a:pt x="168" y="123"/>
                      </a:moveTo>
                      <a:cubicBezTo>
                        <a:pt x="172" y="123"/>
                        <a:pt x="175" y="126"/>
                        <a:pt x="175" y="129"/>
                      </a:cubicBezTo>
                      <a:cubicBezTo>
                        <a:pt x="175" y="133"/>
                        <a:pt x="172" y="135"/>
                        <a:pt x="168" y="135"/>
                      </a:cubicBezTo>
                      <a:cubicBezTo>
                        <a:pt x="165" y="135"/>
                        <a:pt x="162" y="133"/>
                        <a:pt x="162" y="129"/>
                      </a:cubicBezTo>
                      <a:cubicBezTo>
                        <a:pt x="162" y="126"/>
                        <a:pt x="165" y="123"/>
                        <a:pt x="168" y="123"/>
                      </a:cubicBezTo>
                      <a:close/>
                      <a:moveTo>
                        <a:pt x="18" y="118"/>
                      </a:moveTo>
                      <a:lnTo>
                        <a:pt x="208" y="118"/>
                      </a:lnTo>
                      <a:cubicBezTo>
                        <a:pt x="246" y="120"/>
                        <a:pt x="283" y="128"/>
                        <a:pt x="319" y="144"/>
                      </a:cubicBezTo>
                      <a:lnTo>
                        <a:pt x="319" y="315"/>
                      </a:lnTo>
                      <a:lnTo>
                        <a:pt x="18" y="315"/>
                      </a:lnTo>
                      <a:lnTo>
                        <a:pt x="18" y="118"/>
                      </a:lnTo>
                      <a:close/>
                      <a:moveTo>
                        <a:pt x="57" y="239"/>
                      </a:moveTo>
                      <a:lnTo>
                        <a:pt x="120" y="239"/>
                      </a:lnTo>
                      <a:lnTo>
                        <a:pt x="120" y="253"/>
                      </a:lnTo>
                      <a:lnTo>
                        <a:pt x="57" y="253"/>
                      </a:lnTo>
                      <a:lnTo>
                        <a:pt x="57" y="239"/>
                      </a:lnTo>
                      <a:close/>
                      <a:moveTo>
                        <a:pt x="57" y="213"/>
                      </a:moveTo>
                      <a:lnTo>
                        <a:pt x="182" y="213"/>
                      </a:lnTo>
                      <a:lnTo>
                        <a:pt x="182" y="226"/>
                      </a:lnTo>
                      <a:lnTo>
                        <a:pt x="57" y="226"/>
                      </a:lnTo>
                      <a:lnTo>
                        <a:pt x="57" y="213"/>
                      </a:lnTo>
                      <a:close/>
                      <a:moveTo>
                        <a:pt x="57" y="186"/>
                      </a:moveTo>
                      <a:lnTo>
                        <a:pt x="182" y="186"/>
                      </a:lnTo>
                      <a:lnTo>
                        <a:pt x="182" y="200"/>
                      </a:lnTo>
                      <a:lnTo>
                        <a:pt x="57" y="200"/>
                      </a:lnTo>
                      <a:lnTo>
                        <a:pt x="57" y="186"/>
                      </a:lnTo>
                      <a:close/>
                      <a:moveTo>
                        <a:pt x="57" y="160"/>
                      </a:moveTo>
                      <a:lnTo>
                        <a:pt x="182" y="160"/>
                      </a:lnTo>
                      <a:lnTo>
                        <a:pt x="182" y="174"/>
                      </a:lnTo>
                      <a:lnTo>
                        <a:pt x="57" y="174"/>
                      </a:lnTo>
                      <a:lnTo>
                        <a:pt x="57" y="160"/>
                      </a:lnTo>
                      <a:close/>
                      <a:moveTo>
                        <a:pt x="323" y="146"/>
                      </a:moveTo>
                      <a:cubicBezTo>
                        <a:pt x="328" y="148"/>
                        <a:pt x="339" y="154"/>
                        <a:pt x="342" y="156"/>
                      </a:cubicBezTo>
                      <a:cubicBezTo>
                        <a:pt x="350" y="161"/>
                        <a:pt x="330" y="164"/>
                        <a:pt x="323" y="165"/>
                      </a:cubicBezTo>
                      <a:lnTo>
                        <a:pt x="323" y="146"/>
                      </a:lnTo>
                      <a:close/>
                      <a:moveTo>
                        <a:pt x="396" y="91"/>
                      </a:moveTo>
                      <a:cubicBezTo>
                        <a:pt x="377" y="71"/>
                        <a:pt x="359" y="50"/>
                        <a:pt x="341" y="30"/>
                      </a:cubicBezTo>
                      <a:cubicBezTo>
                        <a:pt x="335" y="23"/>
                        <a:pt x="332" y="23"/>
                        <a:pt x="324" y="22"/>
                      </a:cubicBezTo>
                      <a:lnTo>
                        <a:pt x="133" y="1"/>
                      </a:lnTo>
                      <a:cubicBezTo>
                        <a:pt x="129" y="0"/>
                        <a:pt x="128" y="3"/>
                        <a:pt x="130" y="6"/>
                      </a:cubicBezTo>
                      <a:lnTo>
                        <a:pt x="198" y="79"/>
                      </a:lnTo>
                      <a:cubicBezTo>
                        <a:pt x="209" y="57"/>
                        <a:pt x="217" y="46"/>
                        <a:pt x="251" y="50"/>
                      </a:cubicBezTo>
                      <a:cubicBezTo>
                        <a:pt x="275" y="53"/>
                        <a:pt x="292" y="58"/>
                        <a:pt x="314" y="66"/>
                      </a:cubicBezTo>
                      <a:cubicBezTo>
                        <a:pt x="328" y="72"/>
                        <a:pt x="335" y="76"/>
                        <a:pt x="342" y="87"/>
                      </a:cubicBezTo>
                      <a:cubicBezTo>
                        <a:pt x="336" y="80"/>
                        <a:pt x="327" y="75"/>
                        <a:pt x="317" y="71"/>
                      </a:cubicBezTo>
                      <a:cubicBezTo>
                        <a:pt x="297" y="63"/>
                        <a:pt x="275" y="58"/>
                        <a:pt x="253" y="55"/>
                      </a:cubicBezTo>
                      <a:cubicBezTo>
                        <a:pt x="240" y="54"/>
                        <a:pt x="227" y="54"/>
                        <a:pt x="219" y="60"/>
                      </a:cubicBezTo>
                      <a:cubicBezTo>
                        <a:pt x="211" y="66"/>
                        <a:pt x="199" y="93"/>
                        <a:pt x="194" y="103"/>
                      </a:cubicBezTo>
                      <a:cubicBezTo>
                        <a:pt x="191" y="110"/>
                        <a:pt x="195" y="112"/>
                        <a:pt x="200" y="112"/>
                      </a:cubicBezTo>
                      <a:cubicBezTo>
                        <a:pt x="251" y="115"/>
                        <a:pt x="301" y="128"/>
                        <a:pt x="346" y="152"/>
                      </a:cubicBezTo>
                      <a:lnTo>
                        <a:pt x="347" y="126"/>
                      </a:lnTo>
                      <a:cubicBezTo>
                        <a:pt x="363" y="128"/>
                        <a:pt x="379" y="130"/>
                        <a:pt x="396" y="133"/>
                      </a:cubicBezTo>
                      <a:lnTo>
                        <a:pt x="396" y="91"/>
                      </a:lnTo>
                      <a:close/>
                      <a:moveTo>
                        <a:pt x="433" y="138"/>
                      </a:moveTo>
                      <a:cubicBezTo>
                        <a:pt x="435" y="138"/>
                        <a:pt x="437" y="135"/>
                        <a:pt x="435" y="133"/>
                      </a:cubicBezTo>
                      <a:cubicBezTo>
                        <a:pt x="426" y="124"/>
                        <a:pt x="417" y="114"/>
                        <a:pt x="409" y="105"/>
                      </a:cubicBezTo>
                      <a:lnTo>
                        <a:pt x="409" y="93"/>
                      </a:lnTo>
                      <a:cubicBezTo>
                        <a:pt x="409" y="91"/>
                        <a:pt x="407" y="90"/>
                        <a:pt x="405" y="90"/>
                      </a:cubicBezTo>
                      <a:lnTo>
                        <a:pt x="402" y="89"/>
                      </a:lnTo>
                      <a:lnTo>
                        <a:pt x="402" y="163"/>
                      </a:lnTo>
                      <a:cubicBezTo>
                        <a:pt x="400" y="163"/>
                        <a:pt x="400" y="164"/>
                        <a:pt x="400" y="165"/>
                      </a:cubicBezTo>
                      <a:lnTo>
                        <a:pt x="399" y="171"/>
                      </a:lnTo>
                      <a:cubicBezTo>
                        <a:pt x="399" y="173"/>
                        <a:pt x="400" y="174"/>
                        <a:pt x="400" y="176"/>
                      </a:cubicBezTo>
                      <a:lnTo>
                        <a:pt x="400" y="182"/>
                      </a:lnTo>
                      <a:cubicBezTo>
                        <a:pt x="400" y="184"/>
                        <a:pt x="399" y="185"/>
                        <a:pt x="398" y="187"/>
                      </a:cubicBezTo>
                      <a:lnTo>
                        <a:pt x="393" y="231"/>
                      </a:lnTo>
                      <a:cubicBezTo>
                        <a:pt x="396" y="236"/>
                        <a:pt x="414" y="236"/>
                        <a:pt x="417" y="231"/>
                      </a:cubicBezTo>
                      <a:lnTo>
                        <a:pt x="412" y="187"/>
                      </a:lnTo>
                      <a:cubicBezTo>
                        <a:pt x="412" y="185"/>
                        <a:pt x="411" y="184"/>
                        <a:pt x="411" y="182"/>
                      </a:cubicBezTo>
                      <a:lnTo>
                        <a:pt x="410" y="176"/>
                      </a:lnTo>
                      <a:cubicBezTo>
                        <a:pt x="410" y="174"/>
                        <a:pt x="412" y="174"/>
                        <a:pt x="411" y="171"/>
                      </a:cubicBezTo>
                      <a:lnTo>
                        <a:pt x="411" y="165"/>
                      </a:lnTo>
                      <a:cubicBezTo>
                        <a:pt x="411" y="164"/>
                        <a:pt x="410" y="163"/>
                        <a:pt x="409" y="163"/>
                      </a:cubicBezTo>
                      <a:lnTo>
                        <a:pt x="409" y="134"/>
                      </a:lnTo>
                      <a:cubicBezTo>
                        <a:pt x="417" y="135"/>
                        <a:pt x="425" y="137"/>
                        <a:pt x="433" y="138"/>
                      </a:cubicBezTo>
                      <a:close/>
                      <a:moveTo>
                        <a:pt x="206" y="187"/>
                      </a:moveTo>
                      <a:lnTo>
                        <a:pt x="201" y="188"/>
                      </a:lnTo>
                      <a:lnTo>
                        <a:pt x="217" y="267"/>
                      </a:lnTo>
                      <a:lnTo>
                        <a:pt x="221" y="266"/>
                      </a:lnTo>
                      <a:lnTo>
                        <a:pt x="220" y="262"/>
                      </a:lnTo>
                      <a:lnTo>
                        <a:pt x="224" y="261"/>
                      </a:lnTo>
                      <a:lnTo>
                        <a:pt x="224" y="257"/>
                      </a:lnTo>
                      <a:lnTo>
                        <a:pt x="228" y="256"/>
                      </a:lnTo>
                      <a:lnTo>
                        <a:pt x="227" y="252"/>
                      </a:lnTo>
                      <a:lnTo>
                        <a:pt x="231" y="251"/>
                      </a:lnTo>
                      <a:lnTo>
                        <a:pt x="231" y="247"/>
                      </a:lnTo>
                      <a:lnTo>
                        <a:pt x="235" y="246"/>
                      </a:lnTo>
                      <a:lnTo>
                        <a:pt x="236" y="253"/>
                      </a:lnTo>
                      <a:lnTo>
                        <a:pt x="240" y="253"/>
                      </a:lnTo>
                      <a:lnTo>
                        <a:pt x="241" y="260"/>
                      </a:lnTo>
                      <a:lnTo>
                        <a:pt x="245" y="260"/>
                      </a:lnTo>
                      <a:lnTo>
                        <a:pt x="246" y="267"/>
                      </a:lnTo>
                      <a:lnTo>
                        <a:pt x="250" y="266"/>
                      </a:lnTo>
                      <a:lnTo>
                        <a:pt x="251" y="274"/>
                      </a:lnTo>
                      <a:lnTo>
                        <a:pt x="254" y="273"/>
                      </a:lnTo>
                      <a:lnTo>
                        <a:pt x="255" y="277"/>
                      </a:lnTo>
                      <a:lnTo>
                        <a:pt x="267" y="275"/>
                      </a:lnTo>
                      <a:lnTo>
                        <a:pt x="267" y="271"/>
                      </a:lnTo>
                      <a:lnTo>
                        <a:pt x="270" y="271"/>
                      </a:lnTo>
                      <a:lnTo>
                        <a:pt x="268" y="263"/>
                      </a:lnTo>
                      <a:lnTo>
                        <a:pt x="265" y="264"/>
                      </a:lnTo>
                      <a:lnTo>
                        <a:pt x="263" y="257"/>
                      </a:lnTo>
                      <a:lnTo>
                        <a:pt x="259" y="257"/>
                      </a:lnTo>
                      <a:lnTo>
                        <a:pt x="258" y="250"/>
                      </a:lnTo>
                      <a:lnTo>
                        <a:pt x="254" y="251"/>
                      </a:lnTo>
                      <a:lnTo>
                        <a:pt x="253" y="243"/>
                      </a:lnTo>
                      <a:lnTo>
                        <a:pt x="249" y="244"/>
                      </a:lnTo>
                      <a:lnTo>
                        <a:pt x="248" y="240"/>
                      </a:lnTo>
                      <a:lnTo>
                        <a:pt x="272" y="235"/>
                      </a:lnTo>
                      <a:lnTo>
                        <a:pt x="271" y="232"/>
                      </a:lnTo>
                      <a:lnTo>
                        <a:pt x="267" y="233"/>
                      </a:lnTo>
                      <a:lnTo>
                        <a:pt x="267" y="228"/>
                      </a:lnTo>
                      <a:lnTo>
                        <a:pt x="262" y="229"/>
                      </a:lnTo>
                      <a:lnTo>
                        <a:pt x="262" y="225"/>
                      </a:lnTo>
                      <a:lnTo>
                        <a:pt x="257" y="226"/>
                      </a:lnTo>
                      <a:lnTo>
                        <a:pt x="256" y="221"/>
                      </a:lnTo>
                      <a:lnTo>
                        <a:pt x="252" y="222"/>
                      </a:lnTo>
                      <a:lnTo>
                        <a:pt x="251" y="218"/>
                      </a:lnTo>
                      <a:lnTo>
                        <a:pt x="247" y="219"/>
                      </a:lnTo>
                      <a:lnTo>
                        <a:pt x="246" y="215"/>
                      </a:lnTo>
                      <a:lnTo>
                        <a:pt x="242" y="215"/>
                      </a:lnTo>
                      <a:lnTo>
                        <a:pt x="241" y="211"/>
                      </a:lnTo>
                      <a:lnTo>
                        <a:pt x="237" y="212"/>
                      </a:lnTo>
                      <a:lnTo>
                        <a:pt x="236" y="208"/>
                      </a:lnTo>
                      <a:lnTo>
                        <a:pt x="232" y="208"/>
                      </a:lnTo>
                      <a:lnTo>
                        <a:pt x="231" y="204"/>
                      </a:lnTo>
                      <a:lnTo>
                        <a:pt x="227" y="205"/>
                      </a:lnTo>
                      <a:lnTo>
                        <a:pt x="226" y="201"/>
                      </a:lnTo>
                      <a:lnTo>
                        <a:pt x="221" y="202"/>
                      </a:lnTo>
                      <a:lnTo>
                        <a:pt x="221" y="197"/>
                      </a:lnTo>
                      <a:lnTo>
                        <a:pt x="216" y="198"/>
                      </a:lnTo>
                      <a:lnTo>
                        <a:pt x="215" y="194"/>
                      </a:lnTo>
                      <a:lnTo>
                        <a:pt x="211" y="195"/>
                      </a:lnTo>
                      <a:lnTo>
                        <a:pt x="210" y="190"/>
                      </a:lnTo>
                      <a:lnTo>
                        <a:pt x="207" y="191"/>
                      </a:lnTo>
                      <a:lnTo>
                        <a:pt x="206" y="187"/>
                      </a:lnTo>
                      <a:close/>
                      <a:moveTo>
                        <a:pt x="40" y="141"/>
                      </a:moveTo>
                      <a:lnTo>
                        <a:pt x="297" y="141"/>
                      </a:lnTo>
                      <a:lnTo>
                        <a:pt x="297" y="292"/>
                      </a:lnTo>
                      <a:lnTo>
                        <a:pt x="40" y="292"/>
                      </a:lnTo>
                      <a:lnTo>
                        <a:pt x="40" y="141"/>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25" name="组合 24">
                <a:extLst>
                  <a:ext uri="{FF2B5EF4-FFF2-40B4-BE49-F238E27FC236}">
                    <a16:creationId xmlns:a16="http://schemas.microsoft.com/office/drawing/2014/main" xmlns="" id="{EDE772D3-C617-4E93-B7A3-A606D04292F8}"/>
                  </a:ext>
                </a:extLst>
              </p:cNvPr>
              <p:cNvGrpSpPr/>
              <p:nvPr/>
            </p:nvGrpSpPr>
            <p:grpSpPr>
              <a:xfrm>
                <a:off x="10823599" y="577955"/>
                <a:ext cx="368108" cy="382389"/>
                <a:chOff x="10486350" y="391614"/>
                <a:chExt cx="421373" cy="437973"/>
              </a:xfrm>
            </p:grpSpPr>
            <p:sp>
              <p:nvSpPr>
                <p:cNvPr id="26" name="Oval 13">
                  <a:extLst>
                    <a:ext uri="{FF2B5EF4-FFF2-40B4-BE49-F238E27FC236}">
                      <a16:creationId xmlns:a16="http://schemas.microsoft.com/office/drawing/2014/main" xmlns="" id="{2F189F4C-BA54-45A4-9862-7045F21F7A3B}"/>
                    </a:ext>
                  </a:extLst>
                </p:cNvPr>
                <p:cNvSpPr/>
                <p:nvPr/>
              </p:nvSpPr>
              <p:spPr>
                <a:xfrm>
                  <a:off x="10486350" y="391614"/>
                  <a:ext cx="421373" cy="437973"/>
                </a:xfrm>
                <a:prstGeom prst="ellipse">
                  <a:avLst/>
                </a:prstGeom>
                <a:solidFill>
                  <a:srgbClr val="858585"/>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27" name="Freeform 15">
                  <a:extLst>
                    <a:ext uri="{FF2B5EF4-FFF2-40B4-BE49-F238E27FC236}">
                      <a16:creationId xmlns:a16="http://schemas.microsoft.com/office/drawing/2014/main" xmlns="" id="{17E2950D-1240-486B-84EF-65DB9100A6D5}"/>
                    </a:ext>
                  </a:extLst>
                </p:cNvPr>
                <p:cNvSpPr>
                  <a:spLocks noEditPoints="1"/>
                </p:cNvSpPr>
                <p:nvPr/>
              </p:nvSpPr>
              <p:spPr>
                <a:xfrm>
                  <a:off x="10532318" y="455458"/>
                  <a:ext cx="334545" cy="293685"/>
                </a:xfrm>
                <a:custGeom>
                  <a:avLst/>
                  <a:gdLst/>
                  <a:ahLst/>
                  <a:cxnLst>
                    <a:cxn ang="0">
                      <a:pos x="234329" y="182499"/>
                    </a:cxn>
                    <a:cxn ang="0">
                      <a:pos x="184958" y="182499"/>
                    </a:cxn>
                    <a:cxn ang="0">
                      <a:pos x="184958" y="233874"/>
                    </a:cxn>
                    <a:cxn ang="0">
                      <a:pos x="148850" y="233874"/>
                    </a:cxn>
                    <a:cxn ang="0">
                      <a:pos x="148850" y="182499"/>
                    </a:cxn>
                    <a:cxn ang="0">
                      <a:pos x="99479" y="182499"/>
                    </a:cxn>
                    <a:cxn ang="0">
                      <a:pos x="99479" y="144925"/>
                    </a:cxn>
                    <a:cxn ang="0">
                      <a:pos x="148850" y="144925"/>
                    </a:cxn>
                    <a:cxn ang="0">
                      <a:pos x="148850" y="93550"/>
                    </a:cxn>
                    <a:cxn ang="0">
                      <a:pos x="184958" y="93550"/>
                    </a:cxn>
                    <a:cxn ang="0">
                      <a:pos x="184958" y="144925"/>
                    </a:cxn>
                    <a:cxn ang="0">
                      <a:pos x="234329" y="144925"/>
                    </a:cxn>
                    <a:cxn ang="0">
                      <a:pos x="234329" y="182499"/>
                    </a:cxn>
                    <a:cxn ang="0">
                      <a:pos x="307280" y="94317"/>
                    </a:cxn>
                    <a:cxn ang="0">
                      <a:pos x="167273" y="69779"/>
                    </a:cxn>
                    <a:cxn ang="0">
                      <a:pos x="27265" y="94317"/>
                    </a:cxn>
                    <a:cxn ang="0">
                      <a:pos x="167273" y="293685"/>
                    </a:cxn>
                    <a:cxn ang="0">
                      <a:pos x="307280" y="94317"/>
                    </a:cxn>
                  </a:cxnLst>
                  <a:rect l="0" t="0" r="0" b="0"/>
                  <a:pathLst>
                    <a:path w="454" h="383">
                      <a:moveTo>
                        <a:pt x="318" y="238"/>
                      </a:moveTo>
                      <a:lnTo>
                        <a:pt x="251" y="238"/>
                      </a:lnTo>
                      <a:lnTo>
                        <a:pt x="251" y="305"/>
                      </a:lnTo>
                      <a:lnTo>
                        <a:pt x="202" y="305"/>
                      </a:lnTo>
                      <a:lnTo>
                        <a:pt x="202" y="238"/>
                      </a:lnTo>
                      <a:lnTo>
                        <a:pt x="135" y="238"/>
                      </a:lnTo>
                      <a:lnTo>
                        <a:pt x="135" y="189"/>
                      </a:lnTo>
                      <a:lnTo>
                        <a:pt x="202" y="189"/>
                      </a:lnTo>
                      <a:lnTo>
                        <a:pt x="202" y="122"/>
                      </a:lnTo>
                      <a:lnTo>
                        <a:pt x="251" y="122"/>
                      </a:lnTo>
                      <a:lnTo>
                        <a:pt x="251" y="189"/>
                      </a:lnTo>
                      <a:lnTo>
                        <a:pt x="318" y="189"/>
                      </a:lnTo>
                      <a:lnTo>
                        <a:pt x="318" y="238"/>
                      </a:lnTo>
                      <a:close/>
                      <a:moveTo>
                        <a:pt x="417" y="123"/>
                      </a:moveTo>
                      <a:cubicBezTo>
                        <a:pt x="384" y="0"/>
                        <a:pt x="249" y="77"/>
                        <a:pt x="227" y="91"/>
                      </a:cubicBezTo>
                      <a:cubicBezTo>
                        <a:pt x="204" y="77"/>
                        <a:pt x="69" y="1"/>
                        <a:pt x="37" y="123"/>
                      </a:cubicBezTo>
                      <a:cubicBezTo>
                        <a:pt x="0" y="265"/>
                        <a:pt x="226" y="382"/>
                        <a:pt x="227" y="383"/>
                      </a:cubicBezTo>
                      <a:cubicBezTo>
                        <a:pt x="227" y="383"/>
                        <a:pt x="454" y="263"/>
                        <a:pt x="417" y="123"/>
                      </a:cubicBez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nvGrpSpPr>
              <p:cNvPr id="31" name="组合 30">
                <a:extLst>
                  <a:ext uri="{FF2B5EF4-FFF2-40B4-BE49-F238E27FC236}">
                    <a16:creationId xmlns:a16="http://schemas.microsoft.com/office/drawing/2014/main" xmlns="" id="{96699630-266A-4CAD-B49F-9B7E0B518B31}"/>
                  </a:ext>
                </a:extLst>
              </p:cNvPr>
              <p:cNvGrpSpPr/>
              <p:nvPr/>
            </p:nvGrpSpPr>
            <p:grpSpPr>
              <a:xfrm>
                <a:off x="9676434" y="577955"/>
                <a:ext cx="366522" cy="382389"/>
                <a:chOff x="9338428" y="391614"/>
                <a:chExt cx="420096" cy="437973"/>
              </a:xfrm>
            </p:grpSpPr>
            <p:sp>
              <p:nvSpPr>
                <p:cNvPr id="32" name="Oval 12">
                  <a:extLst>
                    <a:ext uri="{FF2B5EF4-FFF2-40B4-BE49-F238E27FC236}">
                      <a16:creationId xmlns:a16="http://schemas.microsoft.com/office/drawing/2014/main" xmlns="" id="{F38E3F48-55B1-421F-9CC0-A9C79CF923E7}"/>
                    </a:ext>
                  </a:extLst>
                </p:cNvPr>
                <p:cNvSpPr/>
                <p:nvPr/>
              </p:nvSpPr>
              <p:spPr>
                <a:xfrm>
                  <a:off x="9338428" y="391614"/>
                  <a:ext cx="420096" cy="437973"/>
                </a:xfrm>
                <a:prstGeom prst="ellipse">
                  <a:avLst/>
                </a:prstGeom>
                <a:solidFill>
                  <a:srgbClr val="FDB402"/>
                </a:solidFill>
                <a:ln w="9525">
                  <a:noFill/>
                </a:ln>
              </p:spPr>
              <p:txBody>
                <a:bodyPr/>
                <a:lstStyle/>
                <a:p>
                  <a:pPr lvl="0" eaLnBrk="1" hangingPunct="1"/>
                  <a:endParaRPr lang="zh-CN" altLang="en-US" sz="1300" dirty="0">
                    <a:latin typeface="微软雅黑" panose="020B0503020204020204" pitchFamily="34" charset="-122"/>
                    <a:ea typeface="微软雅黑" panose="020B0503020204020204" pitchFamily="34" charset="-122"/>
                  </a:endParaRPr>
                </a:p>
              </p:txBody>
            </p:sp>
            <p:sp>
              <p:nvSpPr>
                <p:cNvPr id="33" name="Freeform 19">
                  <a:extLst>
                    <a:ext uri="{FF2B5EF4-FFF2-40B4-BE49-F238E27FC236}">
                      <a16:creationId xmlns:a16="http://schemas.microsoft.com/office/drawing/2014/main" xmlns="" id="{F9E38022-4EEC-44AD-914E-E332446E739C}"/>
                    </a:ext>
                  </a:extLst>
                </p:cNvPr>
                <p:cNvSpPr>
                  <a:spLocks noEditPoints="1"/>
                </p:cNvSpPr>
                <p:nvPr/>
              </p:nvSpPr>
              <p:spPr>
                <a:xfrm>
                  <a:off x="9398442" y="495042"/>
                  <a:ext cx="315391" cy="277085"/>
                </a:xfrm>
                <a:custGeom>
                  <a:avLst/>
                  <a:gdLst/>
                  <a:ahLst/>
                  <a:cxnLst>
                    <a:cxn ang="0">
                      <a:pos x="165064" y="270177"/>
                    </a:cxn>
                    <a:cxn ang="0">
                      <a:pos x="307285" y="80593"/>
                    </a:cxn>
                    <a:cxn ang="0">
                      <a:pos x="298442" y="76755"/>
                    </a:cxn>
                    <a:cxn ang="0">
                      <a:pos x="212226" y="77522"/>
                    </a:cxn>
                    <a:cxn ang="0">
                      <a:pos x="165064" y="270177"/>
                    </a:cxn>
                    <a:cxn ang="0">
                      <a:pos x="310233" y="80593"/>
                    </a:cxn>
                    <a:cxn ang="0">
                      <a:pos x="310233" y="80593"/>
                    </a:cxn>
                    <a:cxn ang="0">
                      <a:pos x="5158" y="79057"/>
                    </a:cxn>
                    <a:cxn ang="0">
                      <a:pos x="146642" y="267107"/>
                    </a:cxn>
                    <a:cxn ang="0">
                      <a:pos x="100955" y="76755"/>
                    </a:cxn>
                    <a:cxn ang="0">
                      <a:pos x="16949" y="77522"/>
                    </a:cxn>
                    <a:cxn ang="0">
                      <a:pos x="5158" y="79057"/>
                    </a:cxn>
                    <a:cxn ang="0">
                      <a:pos x="145905" y="270945"/>
                    </a:cxn>
                    <a:cxn ang="0">
                      <a:pos x="145905" y="270945"/>
                    </a:cxn>
                    <a:cxn ang="0">
                      <a:pos x="156222" y="271712"/>
                    </a:cxn>
                    <a:cxn ang="0">
                      <a:pos x="204857" y="77522"/>
                    </a:cxn>
                    <a:cxn ang="0">
                      <a:pos x="202646" y="80593"/>
                    </a:cxn>
                    <a:cxn ang="0">
                      <a:pos x="108324" y="77522"/>
                    </a:cxn>
                    <a:cxn ang="0">
                      <a:pos x="156222" y="271712"/>
                    </a:cxn>
                    <a:cxn ang="0">
                      <a:pos x="220332" y="69847"/>
                    </a:cxn>
                    <a:cxn ang="0">
                      <a:pos x="313917" y="69847"/>
                    </a:cxn>
                    <a:cxn ang="0">
                      <a:pos x="259387" y="768"/>
                    </a:cxn>
                    <a:cxn ang="0">
                      <a:pos x="220332" y="69847"/>
                    </a:cxn>
                    <a:cxn ang="0">
                      <a:pos x="0" y="68312"/>
                    </a:cxn>
                    <a:cxn ang="0">
                      <a:pos x="92112" y="69847"/>
                    </a:cxn>
                    <a:cxn ang="0">
                      <a:pos x="54530" y="0"/>
                    </a:cxn>
                    <a:cxn ang="0">
                      <a:pos x="0" y="68312"/>
                    </a:cxn>
                    <a:cxn ang="0">
                      <a:pos x="109060" y="69847"/>
                    </a:cxn>
                    <a:cxn ang="0">
                      <a:pos x="203383" y="69079"/>
                    </a:cxn>
                    <a:cxn ang="0">
                      <a:pos x="155485" y="1535"/>
                    </a:cxn>
                    <a:cxn ang="0">
                      <a:pos x="109060" y="69847"/>
                    </a:cxn>
                    <a:cxn ang="0">
                      <a:pos x="101691" y="71382"/>
                    </a:cxn>
                    <a:cxn ang="0">
                      <a:pos x="148853" y="768"/>
                    </a:cxn>
                    <a:cxn ang="0">
                      <a:pos x="61162" y="1535"/>
                    </a:cxn>
                    <a:cxn ang="0">
                      <a:pos x="101691" y="71382"/>
                    </a:cxn>
                    <a:cxn ang="0">
                      <a:pos x="212963" y="71382"/>
                    </a:cxn>
                    <a:cxn ang="0">
                      <a:pos x="250544" y="768"/>
                    </a:cxn>
                    <a:cxn ang="0">
                      <a:pos x="165801" y="2303"/>
                    </a:cxn>
                    <a:cxn ang="0">
                      <a:pos x="212963" y="71382"/>
                    </a:cxn>
                  </a:cxnLst>
                  <a:rect l="0" t="0" r="0" b="0"/>
                  <a:pathLst>
                    <a:path w="428" h="361">
                      <a:moveTo>
                        <a:pt x="224" y="352"/>
                      </a:moveTo>
                      <a:lnTo>
                        <a:pt x="417" y="105"/>
                      </a:lnTo>
                      <a:cubicBezTo>
                        <a:pt x="412" y="102"/>
                        <a:pt x="413" y="100"/>
                        <a:pt x="405" y="100"/>
                      </a:cubicBezTo>
                      <a:lnTo>
                        <a:pt x="288" y="101"/>
                      </a:lnTo>
                      <a:lnTo>
                        <a:pt x="224" y="352"/>
                      </a:lnTo>
                      <a:close/>
                      <a:moveTo>
                        <a:pt x="421" y="105"/>
                      </a:moveTo>
                      <a:cubicBezTo>
                        <a:pt x="428" y="97"/>
                        <a:pt x="414" y="113"/>
                        <a:pt x="421" y="105"/>
                      </a:cubicBezTo>
                      <a:close/>
                      <a:moveTo>
                        <a:pt x="7" y="103"/>
                      </a:moveTo>
                      <a:lnTo>
                        <a:pt x="199" y="348"/>
                      </a:lnTo>
                      <a:lnTo>
                        <a:pt x="137" y="100"/>
                      </a:lnTo>
                      <a:lnTo>
                        <a:pt x="23" y="101"/>
                      </a:lnTo>
                      <a:lnTo>
                        <a:pt x="7" y="103"/>
                      </a:lnTo>
                      <a:close/>
                      <a:moveTo>
                        <a:pt x="198" y="353"/>
                      </a:moveTo>
                      <a:cubicBezTo>
                        <a:pt x="205" y="361"/>
                        <a:pt x="191" y="345"/>
                        <a:pt x="198" y="353"/>
                      </a:cubicBezTo>
                      <a:close/>
                      <a:moveTo>
                        <a:pt x="212" y="354"/>
                      </a:moveTo>
                      <a:lnTo>
                        <a:pt x="278" y="101"/>
                      </a:lnTo>
                      <a:lnTo>
                        <a:pt x="275" y="105"/>
                      </a:lnTo>
                      <a:lnTo>
                        <a:pt x="147" y="101"/>
                      </a:lnTo>
                      <a:lnTo>
                        <a:pt x="212" y="354"/>
                      </a:lnTo>
                      <a:close/>
                      <a:moveTo>
                        <a:pt x="299" y="91"/>
                      </a:moveTo>
                      <a:lnTo>
                        <a:pt x="426" y="91"/>
                      </a:lnTo>
                      <a:lnTo>
                        <a:pt x="352" y="1"/>
                      </a:lnTo>
                      <a:lnTo>
                        <a:pt x="299" y="91"/>
                      </a:lnTo>
                      <a:close/>
                      <a:moveTo>
                        <a:pt x="0" y="89"/>
                      </a:moveTo>
                      <a:lnTo>
                        <a:pt x="125" y="91"/>
                      </a:lnTo>
                      <a:lnTo>
                        <a:pt x="74" y="0"/>
                      </a:lnTo>
                      <a:lnTo>
                        <a:pt x="0" y="89"/>
                      </a:lnTo>
                      <a:close/>
                      <a:moveTo>
                        <a:pt x="148" y="91"/>
                      </a:moveTo>
                      <a:lnTo>
                        <a:pt x="276" y="90"/>
                      </a:lnTo>
                      <a:lnTo>
                        <a:pt x="211" y="2"/>
                      </a:lnTo>
                      <a:lnTo>
                        <a:pt x="148" y="91"/>
                      </a:lnTo>
                      <a:close/>
                      <a:moveTo>
                        <a:pt x="138" y="93"/>
                      </a:moveTo>
                      <a:lnTo>
                        <a:pt x="202" y="1"/>
                      </a:lnTo>
                      <a:lnTo>
                        <a:pt x="83" y="2"/>
                      </a:lnTo>
                      <a:lnTo>
                        <a:pt x="138" y="93"/>
                      </a:lnTo>
                      <a:close/>
                      <a:moveTo>
                        <a:pt x="289" y="93"/>
                      </a:moveTo>
                      <a:lnTo>
                        <a:pt x="340" y="1"/>
                      </a:lnTo>
                      <a:lnTo>
                        <a:pt x="225" y="3"/>
                      </a:lnTo>
                      <a:lnTo>
                        <a:pt x="289" y="93"/>
                      </a:lnTo>
                      <a:close/>
                    </a:path>
                  </a:pathLst>
                </a:custGeom>
                <a:solidFill>
                  <a:srgbClr val="FFFFFF">
                    <a:alpha val="100000"/>
                  </a:srgbClr>
                </a:solidFill>
                <a:ln w="9525">
                  <a:noFill/>
                </a:ln>
              </p:spPr>
              <p:txBody>
                <a:bodyPr/>
                <a:lstStyle/>
                <a:p>
                  <a:endParaRPr lang="zh-CN" altLang="en-US" sz="1300" dirty="0">
                    <a:ea typeface="微软雅黑" panose="020B0503020204020204" pitchFamily="34" charset="-122"/>
                  </a:endParaRPr>
                </a:p>
              </p:txBody>
            </p:sp>
          </p:grpSp>
        </p:grpSp>
        <p:cxnSp>
          <p:nvCxnSpPr>
            <p:cNvPr id="4" name="直接连接符 3">
              <a:extLst>
                <a:ext uri="{FF2B5EF4-FFF2-40B4-BE49-F238E27FC236}">
                  <a16:creationId xmlns:a16="http://schemas.microsoft.com/office/drawing/2014/main" xmlns="" id="{6FD08865-C378-4B20-8EA7-0F026FB4E179}"/>
                </a:ext>
              </a:extLst>
            </p:cNvPr>
            <p:cNvCxnSpPr/>
            <p:nvPr/>
          </p:nvCxnSpPr>
          <p:spPr>
            <a:xfrm>
              <a:off x="1762699" y="1002621"/>
              <a:ext cx="10429301" cy="0"/>
            </a:xfrm>
            <a:prstGeom prst="line">
              <a:avLst/>
            </a:prstGeom>
            <a:ln w="19050">
              <a:solidFill>
                <a:schemeClr val="tx1">
                  <a:lumMod val="65000"/>
                  <a:lumOff val="35000"/>
                </a:schemeClr>
              </a:solidFill>
            </a:ln>
          </p:spPr>
          <p:style>
            <a:lnRef idx="1">
              <a:schemeClr val="accent1"/>
            </a:lnRef>
            <a:fillRef idx="0">
              <a:schemeClr val="accent1"/>
            </a:fillRef>
            <a:effectRef idx="0">
              <a:schemeClr val="accent1"/>
            </a:effectRef>
            <a:fontRef idx="minor">
              <a:schemeClr val="tx1"/>
            </a:fontRef>
          </p:style>
        </p:cxnSp>
      </p:grpSp>
      <p:sp>
        <p:nvSpPr>
          <p:cNvPr id="3" name="TextBox 2"/>
          <p:cNvSpPr txBox="1"/>
          <p:nvPr/>
        </p:nvSpPr>
        <p:spPr>
          <a:xfrm>
            <a:off x="6659246" y="319757"/>
            <a:ext cx="733892" cy="307777"/>
          </a:xfrm>
          <a:prstGeom prst="rect">
            <a:avLst/>
          </a:prstGeom>
          <a:noFill/>
        </p:spPr>
        <p:txBody>
          <a:bodyPr wrap="square" rtlCol="0">
            <a:spAutoFit/>
          </a:bodyPr>
          <a:lstStyle/>
          <a:p>
            <a:r>
              <a:rPr lang="zh-CN" altLang="en-US" sz="1400" b="1" dirty="0" smtClean="0"/>
              <a:t>智能</a:t>
            </a:r>
            <a:endParaRPr lang="zh-CN" altLang="en-US" sz="1400" b="1" dirty="0"/>
          </a:p>
        </p:txBody>
      </p:sp>
      <p:sp>
        <p:nvSpPr>
          <p:cNvPr id="35" name="TextBox 34"/>
          <p:cNvSpPr txBox="1"/>
          <p:nvPr/>
        </p:nvSpPr>
        <p:spPr>
          <a:xfrm>
            <a:off x="7545538" y="319757"/>
            <a:ext cx="733892" cy="307777"/>
          </a:xfrm>
          <a:prstGeom prst="rect">
            <a:avLst/>
          </a:prstGeom>
          <a:noFill/>
        </p:spPr>
        <p:txBody>
          <a:bodyPr wrap="square" rtlCol="0">
            <a:spAutoFit/>
          </a:bodyPr>
          <a:lstStyle/>
          <a:p>
            <a:r>
              <a:rPr lang="zh-CN" altLang="en-US" sz="1400" b="1" dirty="0"/>
              <a:t>高效</a:t>
            </a:r>
          </a:p>
        </p:txBody>
      </p:sp>
      <p:sp>
        <p:nvSpPr>
          <p:cNvPr id="36" name="TextBox 35"/>
          <p:cNvSpPr txBox="1"/>
          <p:nvPr/>
        </p:nvSpPr>
        <p:spPr>
          <a:xfrm>
            <a:off x="8414842" y="329733"/>
            <a:ext cx="733892" cy="307777"/>
          </a:xfrm>
          <a:prstGeom prst="rect">
            <a:avLst/>
          </a:prstGeom>
          <a:noFill/>
        </p:spPr>
        <p:txBody>
          <a:bodyPr wrap="square" rtlCol="0">
            <a:spAutoFit/>
          </a:bodyPr>
          <a:lstStyle/>
          <a:p>
            <a:r>
              <a:rPr lang="zh-CN" altLang="en-US" sz="1400" b="1" dirty="0" smtClean="0"/>
              <a:t>成本</a:t>
            </a:r>
            <a:endParaRPr lang="zh-CN" altLang="en-US" sz="1400" b="1" dirty="0"/>
          </a:p>
        </p:txBody>
      </p:sp>
      <p:sp>
        <p:nvSpPr>
          <p:cNvPr id="21" name="矩形 20"/>
          <p:cNvSpPr/>
          <p:nvPr/>
        </p:nvSpPr>
        <p:spPr>
          <a:xfrm>
            <a:off x="1475656" y="123478"/>
            <a:ext cx="2031325" cy="461665"/>
          </a:xfrm>
          <a:prstGeom prst="rect">
            <a:avLst/>
          </a:prstGeom>
        </p:spPr>
        <p:txBody>
          <a:bodyPr wrap="none">
            <a:spAutoFit/>
          </a:bodyPr>
          <a:lstStyle/>
          <a:p>
            <a:r>
              <a:rPr lang="zh-CN" altLang="en-US" sz="2400" dirty="0" smtClean="0"/>
              <a:t>五</a:t>
            </a:r>
            <a:r>
              <a:rPr lang="zh-CN" altLang="zh-CN" sz="2400" dirty="0" smtClean="0"/>
              <a:t>、</a:t>
            </a:r>
            <a:r>
              <a:rPr lang="zh-CN" altLang="en-US" sz="2400" dirty="0" smtClean="0"/>
              <a:t>课堂实训</a:t>
            </a:r>
            <a:endParaRPr lang="zh-CN" altLang="zh-CN" sz="2400" dirty="0"/>
          </a:p>
        </p:txBody>
      </p:sp>
      <p:graphicFrame>
        <p:nvGraphicFramePr>
          <p:cNvPr id="29" name="表格 28"/>
          <p:cNvGraphicFramePr>
            <a:graphicFrameLocks noGrp="1"/>
          </p:cNvGraphicFramePr>
          <p:nvPr>
            <p:extLst>
              <p:ext uri="{D42A27DB-BD31-4B8C-83A1-F6EECF244321}">
                <p14:modId xmlns:p14="http://schemas.microsoft.com/office/powerpoint/2010/main" val="740561174"/>
              </p:ext>
            </p:extLst>
          </p:nvPr>
        </p:nvGraphicFramePr>
        <p:xfrm>
          <a:off x="683568" y="1203598"/>
          <a:ext cx="7848872" cy="2952328"/>
        </p:xfrm>
        <a:graphic>
          <a:graphicData uri="http://schemas.openxmlformats.org/drawingml/2006/table">
            <a:tbl>
              <a:tblPr firstRow="1" firstCol="1" bandRow="1">
                <a:tableStyleId>{5940675A-B579-460E-94D1-54222C63F5DA}</a:tableStyleId>
              </a:tblPr>
              <a:tblGrid>
                <a:gridCol w="736396"/>
                <a:gridCol w="1527772"/>
                <a:gridCol w="1527772"/>
                <a:gridCol w="1278100"/>
                <a:gridCol w="1660269"/>
                <a:gridCol w="1118563"/>
              </a:tblGrid>
              <a:tr h="655579">
                <a:tc>
                  <a:txBody>
                    <a:bodyPr/>
                    <a:lstStyle/>
                    <a:p>
                      <a:pPr algn="ctr">
                        <a:lnSpc>
                          <a:spcPts val="1650"/>
                        </a:lnSpc>
                        <a:spcAft>
                          <a:spcPts val="0"/>
                        </a:spcAft>
                      </a:pPr>
                      <a:r>
                        <a:rPr lang="zh-CN" sz="1400" kern="100" dirty="0">
                          <a:effectLst/>
                        </a:rPr>
                        <a:t>序号</a:t>
                      </a:r>
                      <a:endParaRPr lang="zh-CN" sz="1400" kern="100" dirty="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zh-CN" sz="1400" kern="100" dirty="0">
                          <a:effectLst/>
                        </a:rPr>
                        <a:t>企业</a:t>
                      </a:r>
                      <a:endParaRPr lang="zh-CN" sz="1400" kern="100" dirty="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zh-CN" sz="1400" kern="100">
                          <a:effectLst/>
                        </a:rPr>
                        <a:t>最新技术</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zh-CN" sz="1400" kern="100">
                          <a:effectLst/>
                        </a:rPr>
                        <a:t>数量规模</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zh-CN" sz="1400" kern="100">
                          <a:effectLst/>
                        </a:rPr>
                        <a:t>主要应用范围</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zh-CN" sz="1400" kern="100">
                          <a:effectLst/>
                        </a:rPr>
                        <a:t>发展战略</a:t>
                      </a:r>
                      <a:endParaRPr lang="zh-CN" sz="1400" kern="100">
                        <a:effectLst/>
                        <a:latin typeface="微软雅黑" pitchFamily="34" charset="-122"/>
                        <a:ea typeface="微软雅黑" pitchFamily="34" charset="-122"/>
                      </a:endParaRPr>
                    </a:p>
                  </a:txBody>
                  <a:tcPr marL="68580" marR="68580" marT="0" marB="0" anchor="ctr"/>
                </a:tc>
              </a:tr>
              <a:tr h="754471">
                <a:tc>
                  <a:txBody>
                    <a:bodyPr/>
                    <a:lstStyle/>
                    <a:p>
                      <a:pPr algn="ctr">
                        <a:lnSpc>
                          <a:spcPts val="1650"/>
                        </a:lnSpc>
                        <a:spcAft>
                          <a:spcPts val="0"/>
                        </a:spcAft>
                      </a:pPr>
                      <a:r>
                        <a:rPr lang="en-US" sz="1400" kern="100">
                          <a:effectLst/>
                        </a:rPr>
                        <a:t>1</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dirty="0">
                          <a:effectLst/>
                        </a:rPr>
                        <a:t> </a:t>
                      </a:r>
                      <a:endParaRPr lang="zh-CN" sz="1400" kern="100" dirty="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r>
              <a:tr h="766695">
                <a:tc>
                  <a:txBody>
                    <a:bodyPr/>
                    <a:lstStyle/>
                    <a:p>
                      <a:pPr algn="ctr">
                        <a:lnSpc>
                          <a:spcPts val="1650"/>
                        </a:lnSpc>
                        <a:spcAft>
                          <a:spcPts val="0"/>
                        </a:spcAft>
                      </a:pPr>
                      <a:r>
                        <a:rPr lang="en-US" sz="1400" kern="100">
                          <a:effectLst/>
                        </a:rPr>
                        <a:t>2</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r>
              <a:tr h="775583">
                <a:tc>
                  <a:txBody>
                    <a:bodyPr/>
                    <a:lstStyle/>
                    <a:p>
                      <a:pPr algn="ctr">
                        <a:lnSpc>
                          <a:spcPts val="1650"/>
                        </a:lnSpc>
                        <a:spcAft>
                          <a:spcPts val="0"/>
                        </a:spcAft>
                      </a:pPr>
                      <a:r>
                        <a:rPr lang="en-US" sz="1400" kern="100">
                          <a:effectLst/>
                        </a:rPr>
                        <a:t>3</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a:effectLst/>
                        </a:rPr>
                        <a:t> </a:t>
                      </a:r>
                      <a:endParaRPr lang="zh-CN" sz="1400" kern="100">
                        <a:effectLst/>
                        <a:latin typeface="微软雅黑" pitchFamily="34" charset="-122"/>
                        <a:ea typeface="微软雅黑" pitchFamily="34" charset="-122"/>
                      </a:endParaRPr>
                    </a:p>
                  </a:txBody>
                  <a:tcPr marL="68580" marR="68580" marT="0" marB="0" anchor="ctr"/>
                </a:tc>
                <a:tc>
                  <a:txBody>
                    <a:bodyPr/>
                    <a:lstStyle/>
                    <a:p>
                      <a:pPr algn="ctr">
                        <a:lnSpc>
                          <a:spcPts val="1650"/>
                        </a:lnSpc>
                        <a:spcAft>
                          <a:spcPts val="0"/>
                        </a:spcAft>
                      </a:pPr>
                      <a:r>
                        <a:rPr lang="en-US" sz="1400" kern="100" dirty="0">
                          <a:effectLst/>
                        </a:rPr>
                        <a:t> </a:t>
                      </a:r>
                      <a:endParaRPr lang="zh-CN" sz="1400" kern="100" dirty="0">
                        <a:effectLst/>
                        <a:latin typeface="微软雅黑" pitchFamily="34" charset="-122"/>
                        <a:ea typeface="微软雅黑" pitchFamily="34" charset="-122"/>
                      </a:endParaRPr>
                    </a:p>
                  </a:txBody>
                  <a:tcPr marL="68580" marR="68580" marT="0" marB="0" anchor="ctr"/>
                </a:tc>
              </a:tr>
            </a:tbl>
          </a:graphicData>
        </a:graphic>
      </p:graphicFrame>
    </p:spTree>
    <p:extLst>
      <p:ext uri="{BB962C8B-B14F-4D97-AF65-F5344CB8AC3E}">
        <p14:creationId xmlns:p14="http://schemas.microsoft.com/office/powerpoint/2010/main" val="3981235131"/>
      </p:ext>
    </p:extLst>
  </p:cSld>
  <p:clrMapOvr>
    <a:masterClrMapping/>
  </p:clrMapOvr>
  <mc:AlternateContent xmlns:mc="http://schemas.openxmlformats.org/markup-compatibility/2006" xmlns:p14="http://schemas.microsoft.com/office/powerpoint/2010/main">
    <mc:Choice Requires="p14">
      <p:transition p14:dur="0" advClick="0" advTm="0"/>
    </mc:Choice>
    <mc:Fallback xmlns="">
      <p:transition advClick="0" advTm="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nvPicPr>
        <p:blipFill rotWithShape="1">
          <a:blip r:embed="rId2" cstate="print">
            <a:extLst>
              <a:ext uri="{28A0092B-C50C-407E-A947-70E740481C1C}">
                <a14:useLocalDpi xmlns:a14="http://schemas.microsoft.com/office/drawing/2010/main" val="0"/>
              </a:ext>
            </a:extLst>
          </a:blip>
          <a:srcRect t="18412" r="870" b="-282"/>
          <a:stretch/>
        </p:blipFill>
        <p:spPr>
          <a:xfrm>
            <a:off x="0" y="0"/>
            <a:ext cx="9144000" cy="5169503"/>
          </a:xfrm>
          <a:prstGeom prst="rect">
            <a:avLst/>
          </a:prstGeom>
        </p:spPr>
      </p:pic>
      <p:sp>
        <p:nvSpPr>
          <p:cNvPr id="25" name="矩形 24">
            <a:extLst>
              <a:ext uri="{FF2B5EF4-FFF2-40B4-BE49-F238E27FC236}">
                <a16:creationId xmlns="" xmlns:a16="http://schemas.microsoft.com/office/drawing/2014/main" id="{26B09B90-CEE2-D126-9DCD-52241C57E297}"/>
              </a:ext>
            </a:extLst>
          </p:cNvPr>
          <p:cNvSpPr/>
          <p:nvPr/>
        </p:nvSpPr>
        <p:spPr>
          <a:xfrm>
            <a:off x="0" y="26003"/>
            <a:ext cx="9144000" cy="5143500"/>
          </a:xfrm>
          <a:prstGeom prst="rect">
            <a:avLst/>
          </a:prstGeom>
          <a:gradFill flip="none" rotWithShape="1">
            <a:gsLst>
              <a:gs pos="0">
                <a:schemeClr val="bg1"/>
              </a:gs>
              <a:gs pos="62000">
                <a:srgbClr val="FFFFFF">
                  <a:alpha val="69000"/>
                </a:srgbClr>
              </a:gs>
              <a:gs pos="100000">
                <a:schemeClr val="bg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schemeClr val="accent2"/>
              </a:solidFill>
            </a:endParaRPr>
          </a:p>
        </p:txBody>
      </p:sp>
      <p:grpSp>
        <p:nvGrpSpPr>
          <p:cNvPr id="20" name="组合 19">
            <a:extLst>
              <a:ext uri="{FF2B5EF4-FFF2-40B4-BE49-F238E27FC236}">
                <a16:creationId xmlns="" xmlns:a16="http://schemas.microsoft.com/office/drawing/2014/main" id="{D2EEA33C-85BC-650F-8D4D-0F53FD26F4B3}"/>
              </a:ext>
            </a:extLst>
          </p:cNvPr>
          <p:cNvGrpSpPr/>
          <p:nvPr/>
        </p:nvGrpSpPr>
        <p:grpSpPr>
          <a:xfrm>
            <a:off x="612869" y="1607168"/>
            <a:ext cx="955574" cy="845574"/>
            <a:chOff x="1179357" y="1622322"/>
            <a:chExt cx="1533364" cy="1356852"/>
          </a:xfrm>
        </p:grpSpPr>
        <p:cxnSp>
          <p:nvCxnSpPr>
            <p:cNvPr id="26" name="直接连接符 25">
              <a:extLst>
                <a:ext uri="{FF2B5EF4-FFF2-40B4-BE49-F238E27FC236}">
                  <a16:creationId xmlns="" xmlns:a16="http://schemas.microsoft.com/office/drawing/2014/main" id="{C804AE08-E86C-6066-E471-F76BAEB517B8}"/>
                </a:ext>
              </a:extLst>
            </p:cNvPr>
            <p:cNvCxnSpPr/>
            <p:nvPr/>
          </p:nvCxnSpPr>
          <p:spPr>
            <a:xfrm>
              <a:off x="1238865" y="1622322"/>
              <a:ext cx="0" cy="1356852"/>
            </a:xfrm>
            <a:prstGeom prst="line">
              <a:avLst/>
            </a:prstGeom>
            <a:ln w="114300">
              <a:solidFill>
                <a:srgbClr val="FEDA94"/>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 xmlns:a16="http://schemas.microsoft.com/office/drawing/2014/main" id="{1CF884CB-7D47-A320-7B51-9151B6B0BF0B}"/>
                </a:ext>
              </a:extLst>
            </p:cNvPr>
            <p:cNvCxnSpPr/>
            <p:nvPr/>
          </p:nvCxnSpPr>
          <p:spPr>
            <a:xfrm>
              <a:off x="1179357" y="1622322"/>
              <a:ext cx="1533364" cy="0"/>
            </a:xfrm>
            <a:prstGeom prst="line">
              <a:avLst/>
            </a:prstGeom>
            <a:ln w="114300">
              <a:solidFill>
                <a:srgbClr val="FEDA94"/>
              </a:solidFill>
            </a:ln>
          </p:spPr>
          <p:style>
            <a:lnRef idx="1">
              <a:schemeClr val="accent1"/>
            </a:lnRef>
            <a:fillRef idx="0">
              <a:schemeClr val="accent1"/>
            </a:fillRef>
            <a:effectRef idx="0">
              <a:schemeClr val="accent1"/>
            </a:effectRef>
            <a:fontRef idx="minor">
              <a:schemeClr val="tx1"/>
            </a:fontRef>
          </p:style>
        </p:cxnSp>
      </p:grpSp>
      <p:sp>
        <p:nvSpPr>
          <p:cNvPr id="28" name="矩形 27">
            <a:extLst>
              <a:ext uri="{FF2B5EF4-FFF2-40B4-BE49-F238E27FC236}">
                <a16:creationId xmlns="" xmlns:a16="http://schemas.microsoft.com/office/drawing/2014/main" id="{B089F974-2E8F-768C-B7CB-246E0E24C81A}"/>
              </a:ext>
            </a:extLst>
          </p:cNvPr>
          <p:cNvSpPr/>
          <p:nvPr/>
        </p:nvSpPr>
        <p:spPr>
          <a:xfrm>
            <a:off x="898335" y="1705806"/>
            <a:ext cx="2435282" cy="1323439"/>
          </a:xfrm>
          <a:prstGeom prst="rect">
            <a:avLst/>
          </a:prstGeom>
        </p:spPr>
        <p:txBody>
          <a:bodyPr wrap="none">
            <a:spAutoFit/>
          </a:bodyPr>
          <a:lstStyle/>
          <a:p>
            <a:pPr defTabSz="228600"/>
            <a:r>
              <a:rPr lang="en-US" altLang="zh-CN" sz="8000" dirty="0" smtClean="0">
                <a:solidFill>
                  <a:srgbClr val="EB9B17"/>
                </a:solidFill>
                <a:latin typeface="Aa润行体 (非商业使用)" panose="02010600010101010101" pitchFamily="2" charset="-122"/>
                <a:ea typeface="Aa润行体 (非商业使用)" panose="02010600010101010101" pitchFamily="2" charset="-122"/>
                <a:cs typeface="+mn-ea"/>
                <a:sym typeface="+mn-lt"/>
              </a:rPr>
              <a:t>2023</a:t>
            </a:r>
            <a:endParaRPr lang="de-DE" altLang="zh-CN" sz="8000" dirty="0">
              <a:solidFill>
                <a:srgbClr val="EB9B17"/>
              </a:solidFill>
              <a:latin typeface="Aa润行体 (非商业使用)" panose="02010600010101010101" pitchFamily="2" charset="-122"/>
              <a:ea typeface="Aa润行体 (非商业使用)" panose="02010600010101010101" pitchFamily="2" charset="-122"/>
              <a:cs typeface="+mn-ea"/>
              <a:sym typeface="+mn-lt"/>
            </a:endParaRPr>
          </a:p>
        </p:txBody>
      </p:sp>
      <p:sp>
        <p:nvSpPr>
          <p:cNvPr id="29" name="标题 1">
            <a:extLst>
              <a:ext uri="{FF2B5EF4-FFF2-40B4-BE49-F238E27FC236}">
                <a16:creationId xmlns="" xmlns:a16="http://schemas.microsoft.com/office/drawing/2014/main" id="{3307E31D-3E63-A257-2E88-FCCB19C5A49C}"/>
              </a:ext>
            </a:extLst>
          </p:cNvPr>
          <p:cNvSpPr txBox="1">
            <a:spLocks/>
          </p:cNvSpPr>
          <p:nvPr/>
        </p:nvSpPr>
        <p:spPr>
          <a:xfrm>
            <a:off x="-437727" y="2937196"/>
            <a:ext cx="7491392" cy="1183323"/>
          </a:xfrm>
          <a:prstGeom prst="rect">
            <a:avLst/>
          </a:prstGeom>
          <a:noFill/>
        </p:spPr>
        <p:txBody>
          <a:bodyP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zh-CN" altLang="en-US" sz="7200" dirty="0">
                <a:solidFill>
                  <a:srgbClr val="EB9B17"/>
                </a:solidFill>
                <a:latin typeface="思源黑体 CN Bold" panose="020B0800000000000000" pitchFamily="34" charset="-122"/>
                <a:ea typeface="思源黑体 CN Bold" panose="020B0800000000000000" pitchFamily="34" charset="-122"/>
              </a:rPr>
              <a:t>感谢您的观看</a:t>
            </a:r>
          </a:p>
        </p:txBody>
      </p:sp>
    </p:spTree>
    <p:extLst>
      <p:ext uri="{BB962C8B-B14F-4D97-AF65-F5344CB8AC3E}">
        <p14:creationId xmlns:p14="http://schemas.microsoft.com/office/powerpoint/2010/main" val="344687918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219</TotalTime>
  <Words>317</Words>
  <Application>Microsoft Office PowerPoint</Application>
  <PresentationFormat>全屏显示(16:9)</PresentationFormat>
  <Paragraphs>82</Paragraphs>
  <Slides>9</Slides>
  <Notes>7</Notes>
  <HiddenSlides>0</HiddenSlides>
  <MMClips>0</MMClips>
  <ScaleCrop>false</ScaleCrop>
  <HeadingPairs>
    <vt:vector size="4" baseType="variant">
      <vt:variant>
        <vt:lpstr>主题</vt:lpstr>
      </vt:variant>
      <vt:variant>
        <vt:i4>1</vt:i4>
      </vt:variant>
      <vt:variant>
        <vt:lpstr>幻灯片标题</vt:lpstr>
      </vt:variant>
      <vt:variant>
        <vt:i4>9</vt:i4>
      </vt:variant>
    </vt:vector>
  </HeadingPairs>
  <TitlesOfParts>
    <vt:vector size="10" baseType="lpstr">
      <vt:lpstr>Office 主题</vt:lpstr>
      <vt:lpstr>智能物流技术</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Waimen-Cheung</dc:creator>
  <cp:lastModifiedBy>Administrator</cp:lastModifiedBy>
  <cp:revision>49</cp:revision>
  <dcterms:created xsi:type="dcterms:W3CDTF">2021-03-07T05:42:09Z</dcterms:created>
  <dcterms:modified xsi:type="dcterms:W3CDTF">2023-05-01T05:21:14Z</dcterms:modified>
</cp:coreProperties>
</file>