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Default Extension="mp4" ContentType="video/unknown"/>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91" r:id="rId2"/>
    <p:sldId id="296" r:id="rId3"/>
    <p:sldId id="301" r:id="rId4"/>
    <p:sldId id="295" r:id="rId5"/>
    <p:sldId id="306" r:id="rId6"/>
    <p:sldId id="305" r:id="rId7"/>
    <p:sldId id="307" r:id="rId8"/>
    <p:sldId id="298" r:id="rId9"/>
    <p:sldId id="299" r:id="rId10"/>
    <p:sldId id="300" r:id="rId11"/>
    <p:sldId id="302" r:id="rId12"/>
    <p:sldId id="308" r:id="rId13"/>
    <p:sldId id="297" r:id="rId14"/>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8" y="-2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diagrams/_rels/drawing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jpeg"/><Relationship Id="rId1" Type="http://schemas.openxmlformats.org/officeDocument/2006/relationships/image" Target="../media/image4.jpg"/><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B7457BF-6E4B-40AE-A278-6295D59CBA9B}" type="doc">
      <dgm:prSet loTypeId="urn:microsoft.com/office/officeart/2008/layout/VerticalCurvedList" loCatId="list" qsTypeId="urn:microsoft.com/office/officeart/2005/8/quickstyle/simple1" qsCatId="simple" csTypeId="urn:microsoft.com/office/officeart/2005/8/colors/colorful5" csCatId="colorful" phldr="1"/>
      <dgm:spPr/>
      <dgm:t>
        <a:bodyPr/>
        <a:lstStyle/>
        <a:p>
          <a:endParaRPr lang="zh-CN" altLang="en-US"/>
        </a:p>
      </dgm:t>
    </dgm:pt>
    <dgm:pt modelId="{114BA165-FCAB-4810-9B72-5BDEAB27034F}">
      <dgm:prSet phldrT="[文本]" custT="1"/>
      <dgm:spPr/>
      <dgm:t>
        <a:bodyPr/>
        <a:lstStyle/>
        <a:p>
          <a:r>
            <a:rPr lang="zh-CN" altLang="en-US" sz="2400" dirty="0">
              <a:solidFill>
                <a:schemeClr val="tx1"/>
              </a:solidFill>
              <a:latin typeface="微软雅黑" panose="020B0503020204020204" pitchFamily="34" charset="-122"/>
              <a:ea typeface="微软雅黑" panose="020B0503020204020204" pitchFamily="34" charset="-122"/>
            </a:rPr>
            <a:t>按地理范围分类</a:t>
          </a:r>
        </a:p>
      </dgm:t>
    </dgm:pt>
    <dgm:pt modelId="{6110A2FC-7FF7-4B95-B400-09B1D2102D53}" type="parTrans" cxnId="{C062AD0C-FFA6-4CBB-AE9E-E82C0ED42720}">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D254CFB3-EE4A-4D0A-985F-AD071DC00B9D}" type="sibTrans" cxnId="{C062AD0C-FFA6-4CBB-AE9E-E82C0ED42720}">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01BF410F-C4CF-45E5-BC54-6EAC34F9258B}">
      <dgm:prSet phldrT="[文本]" custT="1"/>
      <dgm:spPr/>
      <dgm:t>
        <a:bodyPr/>
        <a:lstStyle/>
        <a:p>
          <a:r>
            <a:rPr lang="zh-CN" altLang="en-US" sz="2400" dirty="0">
              <a:solidFill>
                <a:schemeClr val="tx1"/>
              </a:solidFill>
              <a:latin typeface="微软雅黑" panose="020B0503020204020204" pitchFamily="34" charset="-122"/>
              <a:ea typeface="微软雅黑" panose="020B0503020204020204" pitchFamily="34" charset="-122"/>
            </a:rPr>
            <a:t>按拓扑结构分类</a:t>
          </a:r>
        </a:p>
      </dgm:t>
    </dgm:pt>
    <dgm:pt modelId="{609F7D7F-3FF2-4FEA-8E29-AF568CB5E4D0}" type="parTrans" cxnId="{25737B66-6F75-425D-84D0-6E1BF4D466D4}">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9B1170F2-EB44-4072-9FB2-C1111EEF7EF2}" type="sibTrans" cxnId="{25737B66-6F75-425D-84D0-6E1BF4D466D4}">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AF6CBCFC-B404-4672-9096-DD634A5B8E96}">
      <dgm:prSet phldrT="[文本]" custT="1"/>
      <dgm:spPr/>
      <dgm:t>
        <a:bodyPr/>
        <a:lstStyle/>
        <a:p>
          <a:r>
            <a:rPr lang="zh-CN" altLang="en-US" sz="2400" dirty="0">
              <a:solidFill>
                <a:schemeClr val="tx1"/>
              </a:solidFill>
              <a:latin typeface="微软雅黑" panose="020B0503020204020204" pitchFamily="34" charset="-122"/>
              <a:ea typeface="微软雅黑" panose="020B0503020204020204" pitchFamily="34" charset="-122"/>
            </a:rPr>
            <a:t>按网络传输技术分类</a:t>
          </a:r>
        </a:p>
      </dgm:t>
    </dgm:pt>
    <dgm:pt modelId="{D1BD1AF9-0375-4468-AC92-209C9B81F151}" type="parTrans" cxnId="{AC7C4752-8FDD-4BBF-8882-9CEE077C123E}">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3758CAE2-BD00-4687-B6D8-14D09B971590}" type="sibTrans" cxnId="{AC7C4752-8FDD-4BBF-8882-9CEE077C123E}">
      <dgm:prSet/>
      <dgm:spPr/>
      <dgm:t>
        <a:bodyPr/>
        <a:lstStyle/>
        <a:p>
          <a:endParaRPr lang="zh-CN" altLang="en-US" sz="1400">
            <a:solidFill>
              <a:schemeClr val="tx1"/>
            </a:solidFill>
            <a:latin typeface="微软雅黑" panose="020B0503020204020204" pitchFamily="34" charset="-122"/>
            <a:ea typeface="微软雅黑" panose="020B0503020204020204" pitchFamily="34" charset="-122"/>
          </a:endParaRPr>
        </a:p>
      </dgm:t>
    </dgm:pt>
    <dgm:pt modelId="{AAFAB54C-38A3-47A5-8A58-FAD334D6E146}" type="pres">
      <dgm:prSet presAssocID="{4B7457BF-6E4B-40AE-A278-6295D59CBA9B}" presName="Name0" presStyleCnt="0">
        <dgm:presLayoutVars>
          <dgm:chMax val="7"/>
          <dgm:chPref val="7"/>
          <dgm:dir/>
        </dgm:presLayoutVars>
      </dgm:prSet>
      <dgm:spPr/>
      <dgm:t>
        <a:bodyPr/>
        <a:lstStyle/>
        <a:p>
          <a:endParaRPr lang="zh-CN" altLang="en-US"/>
        </a:p>
      </dgm:t>
    </dgm:pt>
    <dgm:pt modelId="{26C6DA7D-362F-413C-8F31-AF74F91C0D23}" type="pres">
      <dgm:prSet presAssocID="{4B7457BF-6E4B-40AE-A278-6295D59CBA9B}" presName="Name1" presStyleCnt="0"/>
      <dgm:spPr/>
    </dgm:pt>
    <dgm:pt modelId="{B95A0CF1-10AE-430F-9111-7858857C5857}" type="pres">
      <dgm:prSet presAssocID="{4B7457BF-6E4B-40AE-A278-6295D59CBA9B}" presName="cycle" presStyleCnt="0"/>
      <dgm:spPr/>
    </dgm:pt>
    <dgm:pt modelId="{4F3F9F2E-876F-4272-859F-14CAADDF7DA5}" type="pres">
      <dgm:prSet presAssocID="{4B7457BF-6E4B-40AE-A278-6295D59CBA9B}" presName="srcNode" presStyleLbl="node1" presStyleIdx="0" presStyleCnt="3"/>
      <dgm:spPr/>
    </dgm:pt>
    <dgm:pt modelId="{7ED5C68B-2419-43AE-8355-BBC66E3B4781}" type="pres">
      <dgm:prSet presAssocID="{4B7457BF-6E4B-40AE-A278-6295D59CBA9B}" presName="conn" presStyleLbl="parChTrans1D2" presStyleIdx="0" presStyleCnt="1"/>
      <dgm:spPr/>
      <dgm:t>
        <a:bodyPr/>
        <a:lstStyle/>
        <a:p>
          <a:endParaRPr lang="zh-CN" altLang="en-US"/>
        </a:p>
      </dgm:t>
    </dgm:pt>
    <dgm:pt modelId="{0DE4F68A-3933-45BF-8F9C-43FEC6851E9E}" type="pres">
      <dgm:prSet presAssocID="{4B7457BF-6E4B-40AE-A278-6295D59CBA9B}" presName="extraNode" presStyleLbl="node1" presStyleIdx="0" presStyleCnt="3"/>
      <dgm:spPr/>
    </dgm:pt>
    <dgm:pt modelId="{D4F9ECDD-8F8C-460A-94BB-FC05573D1426}" type="pres">
      <dgm:prSet presAssocID="{4B7457BF-6E4B-40AE-A278-6295D59CBA9B}" presName="dstNode" presStyleLbl="node1" presStyleIdx="0" presStyleCnt="3"/>
      <dgm:spPr/>
    </dgm:pt>
    <dgm:pt modelId="{E7679849-DECC-42FA-80ED-7E1AEC0589F8}" type="pres">
      <dgm:prSet presAssocID="{114BA165-FCAB-4810-9B72-5BDEAB27034F}" presName="text_1" presStyleLbl="node1" presStyleIdx="0" presStyleCnt="3">
        <dgm:presLayoutVars>
          <dgm:bulletEnabled val="1"/>
        </dgm:presLayoutVars>
      </dgm:prSet>
      <dgm:spPr/>
      <dgm:t>
        <a:bodyPr/>
        <a:lstStyle/>
        <a:p>
          <a:endParaRPr lang="zh-CN" altLang="en-US"/>
        </a:p>
      </dgm:t>
    </dgm:pt>
    <dgm:pt modelId="{4B9D8E23-FCEF-49D9-BBB6-EBE5DB94503B}" type="pres">
      <dgm:prSet presAssocID="{114BA165-FCAB-4810-9B72-5BDEAB27034F}" presName="accent_1" presStyleCnt="0"/>
      <dgm:spPr/>
    </dgm:pt>
    <dgm:pt modelId="{A734E1AE-F793-4633-9AD7-5B07298F9C83}" type="pres">
      <dgm:prSet presAssocID="{114BA165-FCAB-4810-9B72-5BDEAB27034F}" presName="accentRepeatNode" presStyleLbl="solidFgAcc1" presStyleIdx="0" presStyleCnt="3"/>
      <dgm:spPr/>
    </dgm:pt>
    <dgm:pt modelId="{AC818976-9144-4D0B-B530-0D2A97C7D1BB}" type="pres">
      <dgm:prSet presAssocID="{AF6CBCFC-B404-4672-9096-DD634A5B8E96}" presName="text_2" presStyleLbl="node1" presStyleIdx="1" presStyleCnt="3">
        <dgm:presLayoutVars>
          <dgm:bulletEnabled val="1"/>
        </dgm:presLayoutVars>
      </dgm:prSet>
      <dgm:spPr/>
      <dgm:t>
        <a:bodyPr/>
        <a:lstStyle/>
        <a:p>
          <a:endParaRPr lang="zh-CN" altLang="en-US"/>
        </a:p>
      </dgm:t>
    </dgm:pt>
    <dgm:pt modelId="{D88D3CA2-64DA-4B87-AED6-91BE41688755}" type="pres">
      <dgm:prSet presAssocID="{AF6CBCFC-B404-4672-9096-DD634A5B8E96}" presName="accent_2" presStyleCnt="0"/>
      <dgm:spPr/>
    </dgm:pt>
    <dgm:pt modelId="{F5187199-4876-42D3-BFC3-07CB3385E820}" type="pres">
      <dgm:prSet presAssocID="{AF6CBCFC-B404-4672-9096-DD634A5B8E96}" presName="accentRepeatNode" presStyleLbl="solidFgAcc1" presStyleIdx="1" presStyleCnt="3"/>
      <dgm:spPr/>
    </dgm:pt>
    <dgm:pt modelId="{1A5E7714-05F4-4BC1-81A7-5C720903514F}" type="pres">
      <dgm:prSet presAssocID="{01BF410F-C4CF-45E5-BC54-6EAC34F9258B}" presName="text_3" presStyleLbl="node1" presStyleIdx="2" presStyleCnt="3">
        <dgm:presLayoutVars>
          <dgm:bulletEnabled val="1"/>
        </dgm:presLayoutVars>
      </dgm:prSet>
      <dgm:spPr/>
      <dgm:t>
        <a:bodyPr/>
        <a:lstStyle/>
        <a:p>
          <a:endParaRPr lang="zh-CN" altLang="en-US"/>
        </a:p>
      </dgm:t>
    </dgm:pt>
    <dgm:pt modelId="{9073CB83-8FEC-45F3-856C-12B3DF641417}" type="pres">
      <dgm:prSet presAssocID="{01BF410F-C4CF-45E5-BC54-6EAC34F9258B}" presName="accent_3" presStyleCnt="0"/>
      <dgm:spPr/>
    </dgm:pt>
    <dgm:pt modelId="{18544E73-86A6-4564-A99B-140E316C24A8}" type="pres">
      <dgm:prSet presAssocID="{01BF410F-C4CF-45E5-BC54-6EAC34F9258B}" presName="accentRepeatNode" presStyleLbl="solidFgAcc1" presStyleIdx="2" presStyleCnt="3"/>
      <dgm:spPr/>
    </dgm:pt>
  </dgm:ptLst>
  <dgm:cxnLst>
    <dgm:cxn modelId="{AC7C4752-8FDD-4BBF-8882-9CEE077C123E}" srcId="{4B7457BF-6E4B-40AE-A278-6295D59CBA9B}" destId="{AF6CBCFC-B404-4672-9096-DD634A5B8E96}" srcOrd="1" destOrd="0" parTransId="{D1BD1AF9-0375-4468-AC92-209C9B81F151}" sibTransId="{3758CAE2-BD00-4687-B6D8-14D09B971590}"/>
    <dgm:cxn modelId="{0F607061-C5D1-41C9-B7F5-9566EAFBE411}" type="presOf" srcId="{114BA165-FCAB-4810-9B72-5BDEAB27034F}" destId="{E7679849-DECC-42FA-80ED-7E1AEC0589F8}" srcOrd="0" destOrd="0" presId="urn:microsoft.com/office/officeart/2008/layout/VerticalCurvedList"/>
    <dgm:cxn modelId="{25737B66-6F75-425D-84D0-6E1BF4D466D4}" srcId="{4B7457BF-6E4B-40AE-A278-6295D59CBA9B}" destId="{01BF410F-C4CF-45E5-BC54-6EAC34F9258B}" srcOrd="2" destOrd="0" parTransId="{609F7D7F-3FF2-4FEA-8E29-AF568CB5E4D0}" sibTransId="{9B1170F2-EB44-4072-9FB2-C1111EEF7EF2}"/>
    <dgm:cxn modelId="{7B44EEB2-2C88-4F59-88C3-249543557026}" type="presOf" srcId="{D254CFB3-EE4A-4D0A-985F-AD071DC00B9D}" destId="{7ED5C68B-2419-43AE-8355-BBC66E3B4781}" srcOrd="0" destOrd="0" presId="urn:microsoft.com/office/officeart/2008/layout/VerticalCurvedList"/>
    <dgm:cxn modelId="{0A7AABAF-D7BE-4ED7-8B09-C4BBE705E34C}" type="presOf" srcId="{4B7457BF-6E4B-40AE-A278-6295D59CBA9B}" destId="{AAFAB54C-38A3-47A5-8A58-FAD334D6E146}" srcOrd="0" destOrd="0" presId="urn:microsoft.com/office/officeart/2008/layout/VerticalCurvedList"/>
    <dgm:cxn modelId="{C062AD0C-FFA6-4CBB-AE9E-E82C0ED42720}" srcId="{4B7457BF-6E4B-40AE-A278-6295D59CBA9B}" destId="{114BA165-FCAB-4810-9B72-5BDEAB27034F}" srcOrd="0" destOrd="0" parTransId="{6110A2FC-7FF7-4B95-B400-09B1D2102D53}" sibTransId="{D254CFB3-EE4A-4D0A-985F-AD071DC00B9D}"/>
    <dgm:cxn modelId="{D34CA7CE-B769-41D0-BEC9-87DAF0B593B0}" type="presOf" srcId="{AF6CBCFC-B404-4672-9096-DD634A5B8E96}" destId="{AC818976-9144-4D0B-B530-0D2A97C7D1BB}" srcOrd="0" destOrd="0" presId="urn:microsoft.com/office/officeart/2008/layout/VerticalCurvedList"/>
    <dgm:cxn modelId="{751674B0-30DE-4592-B4B1-8E9B1A4551F0}" type="presOf" srcId="{01BF410F-C4CF-45E5-BC54-6EAC34F9258B}" destId="{1A5E7714-05F4-4BC1-81A7-5C720903514F}" srcOrd="0" destOrd="0" presId="urn:microsoft.com/office/officeart/2008/layout/VerticalCurvedList"/>
    <dgm:cxn modelId="{12929771-FE39-4519-8370-92F88DB6AAEE}" type="presParOf" srcId="{AAFAB54C-38A3-47A5-8A58-FAD334D6E146}" destId="{26C6DA7D-362F-413C-8F31-AF74F91C0D23}" srcOrd="0" destOrd="0" presId="urn:microsoft.com/office/officeart/2008/layout/VerticalCurvedList"/>
    <dgm:cxn modelId="{377E9C72-3BD3-4B48-BE5D-36ABCA8F06E2}" type="presParOf" srcId="{26C6DA7D-362F-413C-8F31-AF74F91C0D23}" destId="{B95A0CF1-10AE-430F-9111-7858857C5857}" srcOrd="0" destOrd="0" presId="urn:microsoft.com/office/officeart/2008/layout/VerticalCurvedList"/>
    <dgm:cxn modelId="{6A6A2DCE-36F9-4620-8CAF-2F764395D6ED}" type="presParOf" srcId="{B95A0CF1-10AE-430F-9111-7858857C5857}" destId="{4F3F9F2E-876F-4272-859F-14CAADDF7DA5}" srcOrd="0" destOrd="0" presId="urn:microsoft.com/office/officeart/2008/layout/VerticalCurvedList"/>
    <dgm:cxn modelId="{3D7FCD9E-CC8C-42BA-B17A-A6E6F7957124}" type="presParOf" srcId="{B95A0CF1-10AE-430F-9111-7858857C5857}" destId="{7ED5C68B-2419-43AE-8355-BBC66E3B4781}" srcOrd="1" destOrd="0" presId="urn:microsoft.com/office/officeart/2008/layout/VerticalCurvedList"/>
    <dgm:cxn modelId="{D25BC7BA-AA5C-4B6B-AB56-3C2E9557CDF9}" type="presParOf" srcId="{B95A0CF1-10AE-430F-9111-7858857C5857}" destId="{0DE4F68A-3933-45BF-8F9C-43FEC6851E9E}" srcOrd="2" destOrd="0" presId="urn:microsoft.com/office/officeart/2008/layout/VerticalCurvedList"/>
    <dgm:cxn modelId="{8AB5FE55-CC0C-4907-A68C-A4B911506773}" type="presParOf" srcId="{B95A0CF1-10AE-430F-9111-7858857C5857}" destId="{D4F9ECDD-8F8C-460A-94BB-FC05573D1426}" srcOrd="3" destOrd="0" presId="urn:microsoft.com/office/officeart/2008/layout/VerticalCurvedList"/>
    <dgm:cxn modelId="{5C6560DF-F723-4052-99FC-CDCCBFC0B052}" type="presParOf" srcId="{26C6DA7D-362F-413C-8F31-AF74F91C0D23}" destId="{E7679849-DECC-42FA-80ED-7E1AEC0589F8}" srcOrd="1" destOrd="0" presId="urn:microsoft.com/office/officeart/2008/layout/VerticalCurvedList"/>
    <dgm:cxn modelId="{0E31724A-912E-4448-BAC2-C2C9B93AE25F}" type="presParOf" srcId="{26C6DA7D-362F-413C-8F31-AF74F91C0D23}" destId="{4B9D8E23-FCEF-49D9-BBB6-EBE5DB94503B}" srcOrd="2" destOrd="0" presId="urn:microsoft.com/office/officeart/2008/layout/VerticalCurvedList"/>
    <dgm:cxn modelId="{8D106BDB-4618-42AE-8C19-5B499E2392A6}" type="presParOf" srcId="{4B9D8E23-FCEF-49D9-BBB6-EBE5DB94503B}" destId="{A734E1AE-F793-4633-9AD7-5B07298F9C83}" srcOrd="0" destOrd="0" presId="urn:microsoft.com/office/officeart/2008/layout/VerticalCurvedList"/>
    <dgm:cxn modelId="{D81EEACA-0546-45DA-875A-2936E4AE9E6F}" type="presParOf" srcId="{26C6DA7D-362F-413C-8F31-AF74F91C0D23}" destId="{AC818976-9144-4D0B-B530-0D2A97C7D1BB}" srcOrd="3" destOrd="0" presId="urn:microsoft.com/office/officeart/2008/layout/VerticalCurvedList"/>
    <dgm:cxn modelId="{AA7E10CC-C0B0-4EC3-B2C9-6409E8C530D5}" type="presParOf" srcId="{26C6DA7D-362F-413C-8F31-AF74F91C0D23}" destId="{D88D3CA2-64DA-4B87-AED6-91BE41688755}" srcOrd="4" destOrd="0" presId="urn:microsoft.com/office/officeart/2008/layout/VerticalCurvedList"/>
    <dgm:cxn modelId="{558F5BE2-C858-4298-A2E3-978E4E53FFE1}" type="presParOf" srcId="{D88D3CA2-64DA-4B87-AED6-91BE41688755}" destId="{F5187199-4876-42D3-BFC3-07CB3385E820}" srcOrd="0" destOrd="0" presId="urn:microsoft.com/office/officeart/2008/layout/VerticalCurvedList"/>
    <dgm:cxn modelId="{2161FDC3-48BD-4A8D-BCB5-ADB8156534F6}" type="presParOf" srcId="{26C6DA7D-362F-413C-8F31-AF74F91C0D23}" destId="{1A5E7714-05F4-4BC1-81A7-5C720903514F}" srcOrd="5" destOrd="0" presId="urn:microsoft.com/office/officeart/2008/layout/VerticalCurvedList"/>
    <dgm:cxn modelId="{3F8EB9BD-7835-43CB-B15E-4DC69E6D454E}" type="presParOf" srcId="{26C6DA7D-362F-413C-8F31-AF74F91C0D23}" destId="{9073CB83-8FEC-45F3-856C-12B3DF641417}" srcOrd="6" destOrd="0" presId="urn:microsoft.com/office/officeart/2008/layout/VerticalCurvedList"/>
    <dgm:cxn modelId="{B5229340-60A5-41E6-AB7B-086D338CBE9F}" type="presParOf" srcId="{9073CB83-8FEC-45F3-856C-12B3DF641417}" destId="{18544E73-86A6-4564-A99B-140E316C24A8}"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65441AA-DD92-4126-90FC-6C7748E73EFE}" type="doc">
      <dgm:prSet loTypeId="urn:microsoft.com/office/officeart/2005/8/layout/hList7" loCatId="list" qsTypeId="urn:microsoft.com/office/officeart/2005/8/quickstyle/simple1" qsCatId="simple" csTypeId="urn:microsoft.com/office/officeart/2005/8/colors/colorful5" csCatId="colorful" phldr="1"/>
      <dgm:spPr/>
    </dgm:pt>
    <dgm:pt modelId="{5477D8B2-F802-4241-BE29-E756DBCB34A1}">
      <dgm:prSet phldrT="[文本]" custT="1"/>
      <dgm:spPr/>
      <dgm:t>
        <a:bodyPr/>
        <a:lstStyle/>
        <a:p>
          <a:r>
            <a:rPr lang="zh-CN" altLang="en-US" sz="2400" b="1" dirty="0">
              <a:latin typeface="微软雅黑" panose="020B0503020204020204" pitchFamily="34" charset="-122"/>
              <a:ea typeface="微软雅黑" panose="020B0503020204020204" pitchFamily="34" charset="-122"/>
            </a:rPr>
            <a:t>工业领域</a:t>
          </a:r>
        </a:p>
      </dgm:t>
    </dgm:pt>
    <dgm:pt modelId="{14C54A02-2BDF-4B04-87D3-A667B9D15B81}" type="parTrans" cxnId="{05AC7068-6966-434B-9708-DA44C642D55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1FAAB43-B867-422F-BC5E-B631F758EFBA}" type="sibTrans" cxnId="{05AC7068-6966-434B-9708-DA44C642D55A}">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508F40B-15FE-4D08-91B1-108E0E0C7F1C}">
      <dgm:prSet phldrT="[文本]" custT="1"/>
      <dgm:spPr/>
      <dgm:t>
        <a:bodyPr/>
        <a:lstStyle/>
        <a:p>
          <a:r>
            <a:rPr lang="zh-CN" altLang="en-US" sz="2400" b="1" dirty="0">
              <a:latin typeface="微软雅黑" panose="020B0503020204020204" pitchFamily="34" charset="-122"/>
              <a:ea typeface="微软雅黑" panose="020B0503020204020204" pitchFamily="34" charset="-122"/>
            </a:rPr>
            <a:t>能源领域</a:t>
          </a:r>
        </a:p>
      </dgm:t>
    </dgm:pt>
    <dgm:pt modelId="{6C795AF4-BA74-4D99-AEBD-3C046A540BE6}" type="parTrans" cxnId="{A5278929-7C6E-4FD9-A259-9C26FB8AD32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DC0C1762-498E-4C15-8484-72F1B06D4D02}" type="sibTrans" cxnId="{A5278929-7C6E-4FD9-A259-9C26FB8AD32E}">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65BC79C-D6D6-4154-9C47-57492F98744C}">
      <dgm:prSet phldrT="[文本]" custT="1"/>
      <dgm:spPr/>
      <dgm:t>
        <a:bodyPr/>
        <a:lstStyle/>
        <a:p>
          <a:r>
            <a:rPr lang="zh-CN" altLang="en-US" sz="2400" b="1" dirty="0">
              <a:latin typeface="微软雅黑" panose="020B0503020204020204" pitchFamily="34" charset="-122"/>
              <a:ea typeface="微软雅黑" panose="020B0503020204020204" pitchFamily="34" charset="-122"/>
            </a:rPr>
            <a:t>教育领域</a:t>
          </a:r>
        </a:p>
      </dgm:t>
    </dgm:pt>
    <dgm:pt modelId="{345426B9-4DAB-4DC8-900E-C544BDD49914}" type="parTrans" cxnId="{6B92B45A-4F27-40A8-B769-7E99682229B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16A793AC-E053-446A-8AA0-7BA70737B36F}" type="sibTrans" cxnId="{6B92B45A-4F27-40A8-B769-7E99682229B2}">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F773FF6-EF8E-4669-B51F-119B6C95FAB1}">
      <dgm:prSet phldrT="[文本]" custT="1"/>
      <dgm:spPr/>
      <dgm:t>
        <a:bodyPr/>
        <a:lstStyle/>
        <a:p>
          <a:r>
            <a:rPr lang="zh-CN" altLang="en-US" sz="2400" b="1" dirty="0">
              <a:latin typeface="微软雅黑" panose="020B0503020204020204" pitchFamily="34" charset="-122"/>
              <a:ea typeface="微软雅黑" panose="020B0503020204020204" pitchFamily="34" charset="-122"/>
            </a:rPr>
            <a:t>医疗领域</a:t>
          </a:r>
        </a:p>
      </dgm:t>
    </dgm:pt>
    <dgm:pt modelId="{5CD52E09-026E-45F0-AE19-3854DBEB5EA1}" type="parTrans" cxnId="{6A579639-EEF2-4E21-B0CD-5670A5DCB0C8}">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2B31CBE2-4819-4906-A731-40B5DE4D360A}" type="sibTrans" cxnId="{6A579639-EEF2-4E21-B0CD-5670A5DCB0C8}">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0C3E809-54F2-46D8-BB53-8B69A8931908}">
      <dgm:prSet phldrT="[文本]" custT="1"/>
      <dgm:spPr/>
      <dgm:t>
        <a:bodyPr/>
        <a:lstStyle/>
        <a:p>
          <a:r>
            <a:rPr lang="zh-CN" altLang="en-US" sz="2400" b="1" dirty="0">
              <a:latin typeface="微软雅黑" panose="020B0503020204020204" pitchFamily="34" charset="-122"/>
              <a:ea typeface="微软雅黑" panose="020B0503020204020204" pitchFamily="34" charset="-122"/>
            </a:rPr>
            <a:t>文旅领域</a:t>
          </a:r>
        </a:p>
      </dgm:t>
    </dgm:pt>
    <dgm:pt modelId="{1CF382DD-B511-4990-AF04-5773EA374E66}" type="parTrans" cxnId="{05491016-CB41-4BA3-B903-41EBC5BE072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09BB8684-2E64-4FF3-B4C8-6A4380C11534}" type="sibTrans" cxnId="{05491016-CB41-4BA3-B903-41EBC5BE0727}">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036818E-336F-43C7-8F49-25BDFDD1C168}">
      <dgm:prSet phldrT="[文本]" custT="1"/>
      <dgm:spPr/>
      <dgm:t>
        <a:bodyPr/>
        <a:lstStyle/>
        <a:p>
          <a:r>
            <a:rPr lang="zh-CN" altLang="en-US" sz="2400" b="1" dirty="0">
              <a:latin typeface="微软雅黑" panose="020B0503020204020204" pitchFamily="34" charset="-122"/>
              <a:ea typeface="微软雅黑" panose="020B0503020204020204" pitchFamily="34" charset="-122"/>
            </a:rPr>
            <a:t>金融领域</a:t>
          </a:r>
        </a:p>
      </dgm:t>
    </dgm:pt>
    <dgm:pt modelId="{BC40EFBF-CFAE-472C-9F0B-59A63DA3F305}" type="parTrans" cxnId="{883A0E67-492F-4DAE-A3B0-F8AEE47F5B78}">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6FC51B0B-88E2-4A6D-A12D-7FA1BAD12DF2}" type="sibTrans" cxnId="{883A0E67-492F-4DAE-A3B0-F8AEE47F5B78}">
      <dgm:prSet/>
      <dgm:spPr/>
      <dgm:t>
        <a:bodyPr/>
        <a:lstStyle/>
        <a:p>
          <a:endParaRPr lang="zh-CN" altLang="en-US" sz="2000" b="1">
            <a:latin typeface="微软雅黑" panose="020B0503020204020204" pitchFamily="34" charset="-122"/>
            <a:ea typeface="微软雅黑" panose="020B0503020204020204" pitchFamily="34" charset="-122"/>
          </a:endParaRPr>
        </a:p>
      </dgm:t>
    </dgm:pt>
    <dgm:pt modelId="{558B2C72-C768-41AB-B536-2A32217781C2}" type="pres">
      <dgm:prSet presAssocID="{D65441AA-DD92-4126-90FC-6C7748E73EFE}" presName="Name0" presStyleCnt="0">
        <dgm:presLayoutVars>
          <dgm:dir/>
          <dgm:resizeHandles val="exact"/>
        </dgm:presLayoutVars>
      </dgm:prSet>
      <dgm:spPr/>
    </dgm:pt>
    <dgm:pt modelId="{23A7D074-DCE3-4D64-86C4-F9C3E33372CE}" type="pres">
      <dgm:prSet presAssocID="{D65441AA-DD92-4126-90FC-6C7748E73EFE}" presName="fgShape" presStyleLbl="fgShp" presStyleIdx="0" presStyleCnt="1"/>
      <dgm:spPr/>
    </dgm:pt>
    <dgm:pt modelId="{581D8CD0-3333-4B83-999C-C6E6330A70D0}" type="pres">
      <dgm:prSet presAssocID="{D65441AA-DD92-4126-90FC-6C7748E73EFE}" presName="linComp" presStyleCnt="0"/>
      <dgm:spPr/>
    </dgm:pt>
    <dgm:pt modelId="{ACBFAB6D-0308-4887-8477-298BDC322F86}" type="pres">
      <dgm:prSet presAssocID="{5477D8B2-F802-4241-BE29-E756DBCB34A1}" presName="compNode" presStyleCnt="0"/>
      <dgm:spPr/>
    </dgm:pt>
    <dgm:pt modelId="{993ECAFF-BAA6-4F92-8385-725EC430354F}" type="pres">
      <dgm:prSet presAssocID="{5477D8B2-F802-4241-BE29-E756DBCB34A1}" presName="bkgdShape" presStyleLbl="node1" presStyleIdx="0" presStyleCnt="6"/>
      <dgm:spPr/>
      <dgm:t>
        <a:bodyPr/>
        <a:lstStyle/>
        <a:p>
          <a:endParaRPr lang="zh-CN" altLang="en-US"/>
        </a:p>
      </dgm:t>
    </dgm:pt>
    <dgm:pt modelId="{F926201E-D2EA-48CD-8C20-3EE6039DAFD0}" type="pres">
      <dgm:prSet presAssocID="{5477D8B2-F802-4241-BE29-E756DBCB34A1}" presName="nodeTx" presStyleLbl="node1" presStyleIdx="0" presStyleCnt="6">
        <dgm:presLayoutVars>
          <dgm:bulletEnabled val="1"/>
        </dgm:presLayoutVars>
      </dgm:prSet>
      <dgm:spPr/>
      <dgm:t>
        <a:bodyPr/>
        <a:lstStyle/>
        <a:p>
          <a:endParaRPr lang="zh-CN" altLang="en-US"/>
        </a:p>
      </dgm:t>
    </dgm:pt>
    <dgm:pt modelId="{02C64612-FBFC-4878-BEAD-7DAAC422BB50}" type="pres">
      <dgm:prSet presAssocID="{5477D8B2-F802-4241-BE29-E756DBCB34A1}" presName="invisiNode" presStyleLbl="node1" presStyleIdx="0" presStyleCnt="6"/>
      <dgm:spPr/>
    </dgm:pt>
    <dgm:pt modelId="{4E74D852-F33B-4272-B214-916D7FF6366D}" type="pres">
      <dgm:prSet presAssocID="{5477D8B2-F802-4241-BE29-E756DBCB34A1}" presName="imagNode" presStyleLbl="fgImgPlace1" presStyleIdx="0" presStyleCnt="6"/>
      <dgm:spPr>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dgm:spPr>
    </dgm:pt>
    <dgm:pt modelId="{1B2FB0B9-3514-4978-B470-0C303B6DB1EA}" type="pres">
      <dgm:prSet presAssocID="{11FAAB43-B867-422F-BC5E-B631F758EFBA}" presName="sibTrans" presStyleLbl="sibTrans2D1" presStyleIdx="0" presStyleCnt="0"/>
      <dgm:spPr/>
      <dgm:t>
        <a:bodyPr/>
        <a:lstStyle/>
        <a:p>
          <a:endParaRPr lang="zh-CN" altLang="en-US"/>
        </a:p>
      </dgm:t>
    </dgm:pt>
    <dgm:pt modelId="{59936CE1-0A9C-4B97-8A90-A8DDEFF354E3}" type="pres">
      <dgm:prSet presAssocID="{1508F40B-15FE-4D08-91B1-108E0E0C7F1C}" presName="compNode" presStyleCnt="0"/>
      <dgm:spPr/>
    </dgm:pt>
    <dgm:pt modelId="{9879D40E-BC93-4009-B94B-57B2E9868192}" type="pres">
      <dgm:prSet presAssocID="{1508F40B-15FE-4D08-91B1-108E0E0C7F1C}" presName="bkgdShape" presStyleLbl="node1" presStyleIdx="1" presStyleCnt="6"/>
      <dgm:spPr/>
      <dgm:t>
        <a:bodyPr/>
        <a:lstStyle/>
        <a:p>
          <a:endParaRPr lang="zh-CN" altLang="en-US"/>
        </a:p>
      </dgm:t>
    </dgm:pt>
    <dgm:pt modelId="{2F9FBB55-9C67-4E29-9B7B-EAE3FCB7037E}" type="pres">
      <dgm:prSet presAssocID="{1508F40B-15FE-4D08-91B1-108E0E0C7F1C}" presName="nodeTx" presStyleLbl="node1" presStyleIdx="1" presStyleCnt="6">
        <dgm:presLayoutVars>
          <dgm:bulletEnabled val="1"/>
        </dgm:presLayoutVars>
      </dgm:prSet>
      <dgm:spPr/>
      <dgm:t>
        <a:bodyPr/>
        <a:lstStyle/>
        <a:p>
          <a:endParaRPr lang="zh-CN" altLang="en-US"/>
        </a:p>
      </dgm:t>
    </dgm:pt>
    <dgm:pt modelId="{8F957D05-DC7D-499B-9230-E5E225640D1E}" type="pres">
      <dgm:prSet presAssocID="{1508F40B-15FE-4D08-91B1-108E0E0C7F1C}" presName="invisiNode" presStyleLbl="node1" presStyleIdx="1" presStyleCnt="6"/>
      <dgm:spPr/>
    </dgm:pt>
    <dgm:pt modelId="{D145C614-5CAE-4F8B-BD0C-67670CDF969D}" type="pres">
      <dgm:prSet presAssocID="{1508F40B-15FE-4D08-91B1-108E0E0C7F1C}" presName="imagNode" presStyleLbl="fgImgPlace1" presStyleIdx="1" presStyleCnt="6"/>
      <dgm:spPr>
        <a:blipFill>
          <a:blip xmlns:r="http://schemas.openxmlformats.org/officeDocument/2006/relationships" r:embed="rId2" cstate="print">
            <a:extLst>
              <a:ext uri="{28A0092B-C50C-407E-A947-70E740481C1C}">
                <a14:useLocalDpi xmlns:a14="http://schemas.microsoft.com/office/drawing/2010/main" val="0"/>
              </a:ext>
            </a:extLst>
          </a:blip>
          <a:srcRect/>
          <a:stretch>
            <a:fillRect l="-44000" r="-44000"/>
          </a:stretch>
        </a:blipFill>
      </dgm:spPr>
    </dgm:pt>
    <dgm:pt modelId="{7AAD751F-53F1-4CCA-BCAB-B440D427D3CC}" type="pres">
      <dgm:prSet presAssocID="{DC0C1762-498E-4C15-8484-72F1B06D4D02}" presName="sibTrans" presStyleLbl="sibTrans2D1" presStyleIdx="0" presStyleCnt="0"/>
      <dgm:spPr/>
      <dgm:t>
        <a:bodyPr/>
        <a:lstStyle/>
        <a:p>
          <a:endParaRPr lang="zh-CN" altLang="en-US"/>
        </a:p>
      </dgm:t>
    </dgm:pt>
    <dgm:pt modelId="{C43D2E1B-9005-40AB-9E52-A1D4782D63DE}" type="pres">
      <dgm:prSet presAssocID="{165BC79C-D6D6-4154-9C47-57492F98744C}" presName="compNode" presStyleCnt="0"/>
      <dgm:spPr/>
    </dgm:pt>
    <dgm:pt modelId="{8AEADCD5-5B4F-4070-BFC0-1711EDB7833E}" type="pres">
      <dgm:prSet presAssocID="{165BC79C-D6D6-4154-9C47-57492F98744C}" presName="bkgdShape" presStyleLbl="node1" presStyleIdx="2" presStyleCnt="6"/>
      <dgm:spPr/>
      <dgm:t>
        <a:bodyPr/>
        <a:lstStyle/>
        <a:p>
          <a:endParaRPr lang="zh-CN" altLang="en-US"/>
        </a:p>
      </dgm:t>
    </dgm:pt>
    <dgm:pt modelId="{5D81B557-FE72-4D62-80CC-38D818A8BF43}" type="pres">
      <dgm:prSet presAssocID="{165BC79C-D6D6-4154-9C47-57492F98744C}" presName="nodeTx" presStyleLbl="node1" presStyleIdx="2" presStyleCnt="6">
        <dgm:presLayoutVars>
          <dgm:bulletEnabled val="1"/>
        </dgm:presLayoutVars>
      </dgm:prSet>
      <dgm:spPr/>
      <dgm:t>
        <a:bodyPr/>
        <a:lstStyle/>
        <a:p>
          <a:endParaRPr lang="zh-CN" altLang="en-US"/>
        </a:p>
      </dgm:t>
    </dgm:pt>
    <dgm:pt modelId="{4DA86C98-4C5C-495A-BFDF-0CAB4C00FB09}" type="pres">
      <dgm:prSet presAssocID="{165BC79C-D6D6-4154-9C47-57492F98744C}" presName="invisiNode" presStyleLbl="node1" presStyleIdx="2" presStyleCnt="6"/>
      <dgm:spPr/>
    </dgm:pt>
    <dgm:pt modelId="{46CD0745-2B09-4173-9D8B-96E8AFA96F44}" type="pres">
      <dgm:prSet presAssocID="{165BC79C-D6D6-4154-9C47-57492F98744C}" presName="imagNode" presStyleLbl="fgImgPlace1" presStyleIdx="2" presStyleCnt="6"/>
      <dgm:spPr>
        <a:blipFill>
          <a:blip xmlns:r="http://schemas.openxmlformats.org/officeDocument/2006/relationships" r:embed="rId3" cstate="print">
            <a:extLst>
              <a:ext uri="{28A0092B-C50C-407E-A947-70E740481C1C}">
                <a14:useLocalDpi xmlns:a14="http://schemas.microsoft.com/office/drawing/2010/main" val="0"/>
              </a:ext>
            </a:extLst>
          </a:blip>
          <a:srcRect/>
          <a:stretch>
            <a:fillRect l="-13000" r="-13000"/>
          </a:stretch>
        </a:blipFill>
      </dgm:spPr>
    </dgm:pt>
    <dgm:pt modelId="{6F139122-737A-461F-893D-A91C56E7EAEB}" type="pres">
      <dgm:prSet presAssocID="{16A793AC-E053-446A-8AA0-7BA70737B36F}" presName="sibTrans" presStyleLbl="sibTrans2D1" presStyleIdx="0" presStyleCnt="0"/>
      <dgm:spPr/>
      <dgm:t>
        <a:bodyPr/>
        <a:lstStyle/>
        <a:p>
          <a:endParaRPr lang="zh-CN" altLang="en-US"/>
        </a:p>
      </dgm:t>
    </dgm:pt>
    <dgm:pt modelId="{4FB0FE4C-A0EA-433C-B55B-14AB7F3E80E7}" type="pres">
      <dgm:prSet presAssocID="{5F773FF6-EF8E-4669-B51F-119B6C95FAB1}" presName="compNode" presStyleCnt="0"/>
      <dgm:spPr/>
    </dgm:pt>
    <dgm:pt modelId="{044A260D-390B-4CE9-8AB2-5D8F93C7BA35}" type="pres">
      <dgm:prSet presAssocID="{5F773FF6-EF8E-4669-B51F-119B6C95FAB1}" presName="bkgdShape" presStyleLbl="node1" presStyleIdx="3" presStyleCnt="6"/>
      <dgm:spPr/>
      <dgm:t>
        <a:bodyPr/>
        <a:lstStyle/>
        <a:p>
          <a:endParaRPr lang="zh-CN" altLang="en-US"/>
        </a:p>
      </dgm:t>
    </dgm:pt>
    <dgm:pt modelId="{CB1F8BD1-0196-41F0-AAB7-AC3F4EB4DDF6}" type="pres">
      <dgm:prSet presAssocID="{5F773FF6-EF8E-4669-B51F-119B6C95FAB1}" presName="nodeTx" presStyleLbl="node1" presStyleIdx="3" presStyleCnt="6">
        <dgm:presLayoutVars>
          <dgm:bulletEnabled val="1"/>
        </dgm:presLayoutVars>
      </dgm:prSet>
      <dgm:spPr/>
      <dgm:t>
        <a:bodyPr/>
        <a:lstStyle/>
        <a:p>
          <a:endParaRPr lang="zh-CN" altLang="en-US"/>
        </a:p>
      </dgm:t>
    </dgm:pt>
    <dgm:pt modelId="{659204C3-43B3-453D-A1FF-BC8210238EBD}" type="pres">
      <dgm:prSet presAssocID="{5F773FF6-EF8E-4669-B51F-119B6C95FAB1}" presName="invisiNode" presStyleLbl="node1" presStyleIdx="3" presStyleCnt="6"/>
      <dgm:spPr/>
    </dgm:pt>
    <dgm:pt modelId="{1DA8F591-7E67-4DEF-A87C-64814950E7D6}" type="pres">
      <dgm:prSet presAssocID="{5F773FF6-EF8E-4669-B51F-119B6C95FAB1}" presName="imagNode" presStyleLbl="fgImgPlace1" presStyleIdx="3" presStyleCnt="6"/>
      <dgm:spPr>
        <a:blipFill>
          <a:blip xmlns:r="http://schemas.openxmlformats.org/officeDocument/2006/relationships" r:embed="rId4" cstate="print">
            <a:extLst>
              <a:ext uri="{28A0092B-C50C-407E-A947-70E740481C1C}">
                <a14:useLocalDpi xmlns:a14="http://schemas.microsoft.com/office/drawing/2010/main" val="0"/>
              </a:ext>
            </a:extLst>
          </a:blip>
          <a:srcRect/>
          <a:stretch>
            <a:fillRect l="-49000" r="-49000"/>
          </a:stretch>
        </a:blipFill>
      </dgm:spPr>
    </dgm:pt>
    <dgm:pt modelId="{EA77F675-24D7-4F9D-86EB-D5A07B7C619B}" type="pres">
      <dgm:prSet presAssocID="{2B31CBE2-4819-4906-A731-40B5DE4D360A}" presName="sibTrans" presStyleLbl="sibTrans2D1" presStyleIdx="0" presStyleCnt="0"/>
      <dgm:spPr/>
      <dgm:t>
        <a:bodyPr/>
        <a:lstStyle/>
        <a:p>
          <a:endParaRPr lang="zh-CN" altLang="en-US"/>
        </a:p>
      </dgm:t>
    </dgm:pt>
    <dgm:pt modelId="{0F8B14BA-7ABB-43A3-A9E5-5227EF2F151D}" type="pres">
      <dgm:prSet presAssocID="{50C3E809-54F2-46D8-BB53-8B69A8931908}" presName="compNode" presStyleCnt="0"/>
      <dgm:spPr/>
    </dgm:pt>
    <dgm:pt modelId="{D130801E-F32E-4186-BC0A-2801FF1889B2}" type="pres">
      <dgm:prSet presAssocID="{50C3E809-54F2-46D8-BB53-8B69A8931908}" presName="bkgdShape" presStyleLbl="node1" presStyleIdx="4" presStyleCnt="6"/>
      <dgm:spPr/>
      <dgm:t>
        <a:bodyPr/>
        <a:lstStyle/>
        <a:p>
          <a:endParaRPr lang="zh-CN" altLang="en-US"/>
        </a:p>
      </dgm:t>
    </dgm:pt>
    <dgm:pt modelId="{A7460AD4-1209-4534-80BA-901D110DE47A}" type="pres">
      <dgm:prSet presAssocID="{50C3E809-54F2-46D8-BB53-8B69A8931908}" presName="nodeTx" presStyleLbl="node1" presStyleIdx="4" presStyleCnt="6">
        <dgm:presLayoutVars>
          <dgm:bulletEnabled val="1"/>
        </dgm:presLayoutVars>
      </dgm:prSet>
      <dgm:spPr/>
      <dgm:t>
        <a:bodyPr/>
        <a:lstStyle/>
        <a:p>
          <a:endParaRPr lang="zh-CN" altLang="en-US"/>
        </a:p>
      </dgm:t>
    </dgm:pt>
    <dgm:pt modelId="{2E806FF7-41D6-45D6-8BE5-A4A948944703}" type="pres">
      <dgm:prSet presAssocID="{50C3E809-54F2-46D8-BB53-8B69A8931908}" presName="invisiNode" presStyleLbl="node1" presStyleIdx="4" presStyleCnt="6"/>
      <dgm:spPr/>
    </dgm:pt>
    <dgm:pt modelId="{C06C2293-D4CC-46BA-A891-CB2A0E5FFC7E}" type="pres">
      <dgm:prSet presAssocID="{50C3E809-54F2-46D8-BB53-8B69A8931908}" presName="imagNode" presStyleLbl="fgImgPlace1" presStyleIdx="4" presStyleCnt="6"/>
      <dgm:spPr>
        <a:blipFill>
          <a:blip xmlns:r="http://schemas.openxmlformats.org/officeDocument/2006/relationships" r:embed="rId5" cstate="print">
            <a:extLst>
              <a:ext uri="{28A0092B-C50C-407E-A947-70E740481C1C}">
                <a14:useLocalDpi xmlns:a14="http://schemas.microsoft.com/office/drawing/2010/main" val="0"/>
              </a:ext>
            </a:extLst>
          </a:blip>
          <a:srcRect/>
          <a:stretch>
            <a:fillRect l="-21000" r="-21000"/>
          </a:stretch>
        </a:blipFill>
      </dgm:spPr>
    </dgm:pt>
    <dgm:pt modelId="{6FC9392D-8E13-4326-8F83-24DE2AAC3020}" type="pres">
      <dgm:prSet presAssocID="{09BB8684-2E64-4FF3-B4C8-6A4380C11534}" presName="sibTrans" presStyleLbl="sibTrans2D1" presStyleIdx="0" presStyleCnt="0"/>
      <dgm:spPr/>
      <dgm:t>
        <a:bodyPr/>
        <a:lstStyle/>
        <a:p>
          <a:endParaRPr lang="zh-CN" altLang="en-US"/>
        </a:p>
      </dgm:t>
    </dgm:pt>
    <dgm:pt modelId="{85310CE0-7A16-43DB-885E-1F8434BC5C31}" type="pres">
      <dgm:prSet presAssocID="{6036818E-336F-43C7-8F49-25BDFDD1C168}" presName="compNode" presStyleCnt="0"/>
      <dgm:spPr/>
    </dgm:pt>
    <dgm:pt modelId="{BECDA4BF-BF86-487E-8A41-C00133FE21DB}" type="pres">
      <dgm:prSet presAssocID="{6036818E-336F-43C7-8F49-25BDFDD1C168}" presName="bkgdShape" presStyleLbl="node1" presStyleIdx="5" presStyleCnt="6"/>
      <dgm:spPr/>
      <dgm:t>
        <a:bodyPr/>
        <a:lstStyle/>
        <a:p>
          <a:endParaRPr lang="zh-CN" altLang="en-US"/>
        </a:p>
      </dgm:t>
    </dgm:pt>
    <dgm:pt modelId="{D598E93E-8754-4076-8711-1976F6C8C6CE}" type="pres">
      <dgm:prSet presAssocID="{6036818E-336F-43C7-8F49-25BDFDD1C168}" presName="nodeTx" presStyleLbl="node1" presStyleIdx="5" presStyleCnt="6">
        <dgm:presLayoutVars>
          <dgm:bulletEnabled val="1"/>
        </dgm:presLayoutVars>
      </dgm:prSet>
      <dgm:spPr/>
      <dgm:t>
        <a:bodyPr/>
        <a:lstStyle/>
        <a:p>
          <a:endParaRPr lang="zh-CN" altLang="en-US"/>
        </a:p>
      </dgm:t>
    </dgm:pt>
    <dgm:pt modelId="{03517415-4992-44C7-AC9D-2475CF9B1A83}" type="pres">
      <dgm:prSet presAssocID="{6036818E-336F-43C7-8F49-25BDFDD1C168}" presName="invisiNode" presStyleLbl="node1" presStyleIdx="5" presStyleCnt="6"/>
      <dgm:spPr/>
    </dgm:pt>
    <dgm:pt modelId="{A18C7857-EA9D-4FCB-836C-DE6DEABBE302}" type="pres">
      <dgm:prSet presAssocID="{6036818E-336F-43C7-8F49-25BDFDD1C168}" presName="imagNode" presStyleLbl="fgImgPlace1" presStyleIdx="5" presStyleCnt="6"/>
      <dgm:spPr>
        <a:blipFill>
          <a:blip xmlns:r="http://schemas.openxmlformats.org/officeDocument/2006/relationships" r:embed="rId6" cstate="print">
            <a:extLst>
              <a:ext uri="{28A0092B-C50C-407E-A947-70E740481C1C}">
                <a14:useLocalDpi xmlns:a14="http://schemas.microsoft.com/office/drawing/2010/main" val="0"/>
              </a:ext>
            </a:extLst>
          </a:blip>
          <a:srcRect/>
          <a:stretch>
            <a:fillRect l="-2000" r="-2000"/>
          </a:stretch>
        </a:blipFill>
      </dgm:spPr>
    </dgm:pt>
  </dgm:ptLst>
  <dgm:cxnLst>
    <dgm:cxn modelId="{2D16D70B-E6D0-4522-8F90-EF7CD76672A9}" type="presOf" srcId="{5F773FF6-EF8E-4669-B51F-119B6C95FAB1}" destId="{044A260D-390B-4CE9-8AB2-5D8F93C7BA35}" srcOrd="0" destOrd="0" presId="urn:microsoft.com/office/officeart/2005/8/layout/hList7"/>
    <dgm:cxn modelId="{F7086E1C-4169-4DA3-8054-97D604B76802}" type="presOf" srcId="{6036818E-336F-43C7-8F49-25BDFDD1C168}" destId="{D598E93E-8754-4076-8711-1976F6C8C6CE}" srcOrd="1" destOrd="0" presId="urn:microsoft.com/office/officeart/2005/8/layout/hList7"/>
    <dgm:cxn modelId="{B61811E1-0699-47BB-8CBE-0492AEAEAFA2}" type="presOf" srcId="{DC0C1762-498E-4C15-8484-72F1B06D4D02}" destId="{7AAD751F-53F1-4CCA-BCAB-B440D427D3CC}" srcOrd="0" destOrd="0" presId="urn:microsoft.com/office/officeart/2005/8/layout/hList7"/>
    <dgm:cxn modelId="{8A6EAE1C-A706-4763-8ECF-A1EE0E49F531}" type="presOf" srcId="{50C3E809-54F2-46D8-BB53-8B69A8931908}" destId="{D130801E-F32E-4186-BC0A-2801FF1889B2}" srcOrd="0" destOrd="0" presId="urn:microsoft.com/office/officeart/2005/8/layout/hList7"/>
    <dgm:cxn modelId="{05491016-CB41-4BA3-B903-41EBC5BE0727}" srcId="{D65441AA-DD92-4126-90FC-6C7748E73EFE}" destId="{50C3E809-54F2-46D8-BB53-8B69A8931908}" srcOrd="4" destOrd="0" parTransId="{1CF382DD-B511-4990-AF04-5773EA374E66}" sibTransId="{09BB8684-2E64-4FF3-B4C8-6A4380C11534}"/>
    <dgm:cxn modelId="{F4A18882-9E7A-457A-BBC2-B14F3A27FBB5}" type="presOf" srcId="{11FAAB43-B867-422F-BC5E-B631F758EFBA}" destId="{1B2FB0B9-3514-4978-B470-0C303B6DB1EA}" srcOrd="0" destOrd="0" presId="urn:microsoft.com/office/officeart/2005/8/layout/hList7"/>
    <dgm:cxn modelId="{47BB5BA7-98E2-419D-A886-432EEBAA9122}" type="presOf" srcId="{16A793AC-E053-446A-8AA0-7BA70737B36F}" destId="{6F139122-737A-461F-893D-A91C56E7EAEB}" srcOrd="0" destOrd="0" presId="urn:microsoft.com/office/officeart/2005/8/layout/hList7"/>
    <dgm:cxn modelId="{B827A993-6E2A-4F7D-BE80-94E72178DC65}" type="presOf" srcId="{2B31CBE2-4819-4906-A731-40B5DE4D360A}" destId="{EA77F675-24D7-4F9D-86EB-D5A07B7C619B}" srcOrd="0" destOrd="0" presId="urn:microsoft.com/office/officeart/2005/8/layout/hList7"/>
    <dgm:cxn modelId="{088F1934-9B97-4B58-B9CA-DFB7C4B936E7}" type="presOf" srcId="{6036818E-336F-43C7-8F49-25BDFDD1C168}" destId="{BECDA4BF-BF86-487E-8A41-C00133FE21DB}" srcOrd="0" destOrd="0" presId="urn:microsoft.com/office/officeart/2005/8/layout/hList7"/>
    <dgm:cxn modelId="{883A0E67-492F-4DAE-A3B0-F8AEE47F5B78}" srcId="{D65441AA-DD92-4126-90FC-6C7748E73EFE}" destId="{6036818E-336F-43C7-8F49-25BDFDD1C168}" srcOrd="5" destOrd="0" parTransId="{BC40EFBF-CFAE-472C-9F0B-59A63DA3F305}" sibTransId="{6FC51B0B-88E2-4A6D-A12D-7FA1BAD12DF2}"/>
    <dgm:cxn modelId="{013718CC-77A0-4D42-9F27-AB417B8FAD50}" type="presOf" srcId="{165BC79C-D6D6-4154-9C47-57492F98744C}" destId="{8AEADCD5-5B4F-4070-BFC0-1711EDB7833E}" srcOrd="0" destOrd="0" presId="urn:microsoft.com/office/officeart/2005/8/layout/hList7"/>
    <dgm:cxn modelId="{6547C7B5-5960-421C-9E9D-544B90A5BD76}" type="presOf" srcId="{165BC79C-D6D6-4154-9C47-57492F98744C}" destId="{5D81B557-FE72-4D62-80CC-38D818A8BF43}" srcOrd="1" destOrd="0" presId="urn:microsoft.com/office/officeart/2005/8/layout/hList7"/>
    <dgm:cxn modelId="{9A7EA453-51DA-495A-A3BF-118FEDCC6AFD}" type="presOf" srcId="{5477D8B2-F802-4241-BE29-E756DBCB34A1}" destId="{993ECAFF-BAA6-4F92-8385-725EC430354F}" srcOrd="0" destOrd="0" presId="urn:microsoft.com/office/officeart/2005/8/layout/hList7"/>
    <dgm:cxn modelId="{66CC434E-E467-4122-A2E9-D0FACCDE0F61}" type="presOf" srcId="{1508F40B-15FE-4D08-91B1-108E0E0C7F1C}" destId="{9879D40E-BC93-4009-B94B-57B2E9868192}" srcOrd="0" destOrd="0" presId="urn:microsoft.com/office/officeart/2005/8/layout/hList7"/>
    <dgm:cxn modelId="{05AC7068-6966-434B-9708-DA44C642D55A}" srcId="{D65441AA-DD92-4126-90FC-6C7748E73EFE}" destId="{5477D8B2-F802-4241-BE29-E756DBCB34A1}" srcOrd="0" destOrd="0" parTransId="{14C54A02-2BDF-4B04-87D3-A667B9D15B81}" sibTransId="{11FAAB43-B867-422F-BC5E-B631F758EFBA}"/>
    <dgm:cxn modelId="{34F46416-17D5-41D5-B1B0-2D49498D17B6}" type="presOf" srcId="{50C3E809-54F2-46D8-BB53-8B69A8931908}" destId="{A7460AD4-1209-4534-80BA-901D110DE47A}" srcOrd="1" destOrd="0" presId="urn:microsoft.com/office/officeart/2005/8/layout/hList7"/>
    <dgm:cxn modelId="{7D84BA69-CDE6-437E-B789-E5A37BF38CE2}" type="presOf" srcId="{5477D8B2-F802-4241-BE29-E756DBCB34A1}" destId="{F926201E-D2EA-48CD-8C20-3EE6039DAFD0}" srcOrd="1" destOrd="0" presId="urn:microsoft.com/office/officeart/2005/8/layout/hList7"/>
    <dgm:cxn modelId="{C4BCC494-AE6F-44E5-9D18-F14FF219DE18}" type="presOf" srcId="{D65441AA-DD92-4126-90FC-6C7748E73EFE}" destId="{558B2C72-C768-41AB-B536-2A32217781C2}" srcOrd="0" destOrd="0" presId="urn:microsoft.com/office/officeart/2005/8/layout/hList7"/>
    <dgm:cxn modelId="{6B92B45A-4F27-40A8-B769-7E99682229B2}" srcId="{D65441AA-DD92-4126-90FC-6C7748E73EFE}" destId="{165BC79C-D6D6-4154-9C47-57492F98744C}" srcOrd="2" destOrd="0" parTransId="{345426B9-4DAB-4DC8-900E-C544BDD49914}" sibTransId="{16A793AC-E053-446A-8AA0-7BA70737B36F}"/>
    <dgm:cxn modelId="{DC70DC9A-6896-4FED-9CBA-A431A813D927}" type="presOf" srcId="{5F773FF6-EF8E-4669-B51F-119B6C95FAB1}" destId="{CB1F8BD1-0196-41F0-AAB7-AC3F4EB4DDF6}" srcOrd="1" destOrd="0" presId="urn:microsoft.com/office/officeart/2005/8/layout/hList7"/>
    <dgm:cxn modelId="{BD7004A5-97C8-43CF-BD45-E584A2ACFFBF}" type="presOf" srcId="{09BB8684-2E64-4FF3-B4C8-6A4380C11534}" destId="{6FC9392D-8E13-4326-8F83-24DE2AAC3020}" srcOrd="0" destOrd="0" presId="urn:microsoft.com/office/officeart/2005/8/layout/hList7"/>
    <dgm:cxn modelId="{6A579639-EEF2-4E21-B0CD-5670A5DCB0C8}" srcId="{D65441AA-DD92-4126-90FC-6C7748E73EFE}" destId="{5F773FF6-EF8E-4669-B51F-119B6C95FAB1}" srcOrd="3" destOrd="0" parTransId="{5CD52E09-026E-45F0-AE19-3854DBEB5EA1}" sibTransId="{2B31CBE2-4819-4906-A731-40B5DE4D360A}"/>
    <dgm:cxn modelId="{C391075C-8FFE-4754-B362-A546086C506F}" type="presOf" srcId="{1508F40B-15FE-4D08-91B1-108E0E0C7F1C}" destId="{2F9FBB55-9C67-4E29-9B7B-EAE3FCB7037E}" srcOrd="1" destOrd="0" presId="urn:microsoft.com/office/officeart/2005/8/layout/hList7"/>
    <dgm:cxn modelId="{A5278929-7C6E-4FD9-A259-9C26FB8AD32E}" srcId="{D65441AA-DD92-4126-90FC-6C7748E73EFE}" destId="{1508F40B-15FE-4D08-91B1-108E0E0C7F1C}" srcOrd="1" destOrd="0" parTransId="{6C795AF4-BA74-4D99-AEBD-3C046A540BE6}" sibTransId="{DC0C1762-498E-4C15-8484-72F1B06D4D02}"/>
    <dgm:cxn modelId="{FD7BA1C1-9595-4F02-816F-399CC8400366}" type="presParOf" srcId="{558B2C72-C768-41AB-B536-2A32217781C2}" destId="{23A7D074-DCE3-4D64-86C4-F9C3E33372CE}" srcOrd="0" destOrd="0" presId="urn:microsoft.com/office/officeart/2005/8/layout/hList7"/>
    <dgm:cxn modelId="{6BC6DAC0-CBA9-4520-B924-C5033AAB2E4B}" type="presParOf" srcId="{558B2C72-C768-41AB-B536-2A32217781C2}" destId="{581D8CD0-3333-4B83-999C-C6E6330A70D0}" srcOrd="1" destOrd="0" presId="urn:microsoft.com/office/officeart/2005/8/layout/hList7"/>
    <dgm:cxn modelId="{BDBB477A-C0D4-4731-9001-48687A357B7C}" type="presParOf" srcId="{581D8CD0-3333-4B83-999C-C6E6330A70D0}" destId="{ACBFAB6D-0308-4887-8477-298BDC322F86}" srcOrd="0" destOrd="0" presId="urn:microsoft.com/office/officeart/2005/8/layout/hList7"/>
    <dgm:cxn modelId="{849CE128-004C-447E-98A0-A471319CF3BB}" type="presParOf" srcId="{ACBFAB6D-0308-4887-8477-298BDC322F86}" destId="{993ECAFF-BAA6-4F92-8385-725EC430354F}" srcOrd="0" destOrd="0" presId="urn:microsoft.com/office/officeart/2005/8/layout/hList7"/>
    <dgm:cxn modelId="{F5B9279F-501E-4A4F-8A02-9ABFFA7E31D4}" type="presParOf" srcId="{ACBFAB6D-0308-4887-8477-298BDC322F86}" destId="{F926201E-D2EA-48CD-8C20-3EE6039DAFD0}" srcOrd="1" destOrd="0" presId="urn:microsoft.com/office/officeart/2005/8/layout/hList7"/>
    <dgm:cxn modelId="{D88B8F49-D760-4542-ABF7-067DE8FA613B}" type="presParOf" srcId="{ACBFAB6D-0308-4887-8477-298BDC322F86}" destId="{02C64612-FBFC-4878-BEAD-7DAAC422BB50}" srcOrd="2" destOrd="0" presId="urn:microsoft.com/office/officeart/2005/8/layout/hList7"/>
    <dgm:cxn modelId="{5A31A6F9-2E70-4DE9-9A63-BF0E7A9490B3}" type="presParOf" srcId="{ACBFAB6D-0308-4887-8477-298BDC322F86}" destId="{4E74D852-F33B-4272-B214-916D7FF6366D}" srcOrd="3" destOrd="0" presId="urn:microsoft.com/office/officeart/2005/8/layout/hList7"/>
    <dgm:cxn modelId="{F067B2B3-F237-45FC-9CD6-C6621AF04EFF}" type="presParOf" srcId="{581D8CD0-3333-4B83-999C-C6E6330A70D0}" destId="{1B2FB0B9-3514-4978-B470-0C303B6DB1EA}" srcOrd="1" destOrd="0" presId="urn:microsoft.com/office/officeart/2005/8/layout/hList7"/>
    <dgm:cxn modelId="{D73EF9EB-D0E3-4B40-9888-4464597928FA}" type="presParOf" srcId="{581D8CD0-3333-4B83-999C-C6E6330A70D0}" destId="{59936CE1-0A9C-4B97-8A90-A8DDEFF354E3}" srcOrd="2" destOrd="0" presId="urn:microsoft.com/office/officeart/2005/8/layout/hList7"/>
    <dgm:cxn modelId="{1F05C5F2-0AC3-4871-8A66-CCDE8E6819EB}" type="presParOf" srcId="{59936CE1-0A9C-4B97-8A90-A8DDEFF354E3}" destId="{9879D40E-BC93-4009-B94B-57B2E9868192}" srcOrd="0" destOrd="0" presId="urn:microsoft.com/office/officeart/2005/8/layout/hList7"/>
    <dgm:cxn modelId="{348E096E-BF62-4841-B8E1-E286FB47684B}" type="presParOf" srcId="{59936CE1-0A9C-4B97-8A90-A8DDEFF354E3}" destId="{2F9FBB55-9C67-4E29-9B7B-EAE3FCB7037E}" srcOrd="1" destOrd="0" presId="urn:microsoft.com/office/officeart/2005/8/layout/hList7"/>
    <dgm:cxn modelId="{0068AAE1-CFC4-41E9-A611-7D364A6C0036}" type="presParOf" srcId="{59936CE1-0A9C-4B97-8A90-A8DDEFF354E3}" destId="{8F957D05-DC7D-499B-9230-E5E225640D1E}" srcOrd="2" destOrd="0" presId="urn:microsoft.com/office/officeart/2005/8/layout/hList7"/>
    <dgm:cxn modelId="{0A119200-7B87-47D0-87ED-5BEA9B0437F5}" type="presParOf" srcId="{59936CE1-0A9C-4B97-8A90-A8DDEFF354E3}" destId="{D145C614-5CAE-4F8B-BD0C-67670CDF969D}" srcOrd="3" destOrd="0" presId="urn:microsoft.com/office/officeart/2005/8/layout/hList7"/>
    <dgm:cxn modelId="{8FFF8FD9-204B-4CDA-A1C2-10DBB49FDA2D}" type="presParOf" srcId="{581D8CD0-3333-4B83-999C-C6E6330A70D0}" destId="{7AAD751F-53F1-4CCA-BCAB-B440D427D3CC}" srcOrd="3" destOrd="0" presId="urn:microsoft.com/office/officeart/2005/8/layout/hList7"/>
    <dgm:cxn modelId="{B153FEEE-D663-4009-8744-78B8DB0C0357}" type="presParOf" srcId="{581D8CD0-3333-4B83-999C-C6E6330A70D0}" destId="{C43D2E1B-9005-40AB-9E52-A1D4782D63DE}" srcOrd="4" destOrd="0" presId="urn:microsoft.com/office/officeart/2005/8/layout/hList7"/>
    <dgm:cxn modelId="{41BE68E2-281D-45F3-8BAF-A4233FD4809E}" type="presParOf" srcId="{C43D2E1B-9005-40AB-9E52-A1D4782D63DE}" destId="{8AEADCD5-5B4F-4070-BFC0-1711EDB7833E}" srcOrd="0" destOrd="0" presId="urn:microsoft.com/office/officeart/2005/8/layout/hList7"/>
    <dgm:cxn modelId="{FB3F2F8C-37CA-4635-BF7A-EC2E50FA7A68}" type="presParOf" srcId="{C43D2E1B-9005-40AB-9E52-A1D4782D63DE}" destId="{5D81B557-FE72-4D62-80CC-38D818A8BF43}" srcOrd="1" destOrd="0" presId="urn:microsoft.com/office/officeart/2005/8/layout/hList7"/>
    <dgm:cxn modelId="{353222B3-0F95-4740-B3C4-F9FC97264F31}" type="presParOf" srcId="{C43D2E1B-9005-40AB-9E52-A1D4782D63DE}" destId="{4DA86C98-4C5C-495A-BFDF-0CAB4C00FB09}" srcOrd="2" destOrd="0" presId="urn:microsoft.com/office/officeart/2005/8/layout/hList7"/>
    <dgm:cxn modelId="{F78B485D-3E51-4C67-A17F-8E88DAA3FD68}" type="presParOf" srcId="{C43D2E1B-9005-40AB-9E52-A1D4782D63DE}" destId="{46CD0745-2B09-4173-9D8B-96E8AFA96F44}" srcOrd="3" destOrd="0" presId="urn:microsoft.com/office/officeart/2005/8/layout/hList7"/>
    <dgm:cxn modelId="{C2827BA0-EF4D-4BDA-8295-F37655415ED8}" type="presParOf" srcId="{581D8CD0-3333-4B83-999C-C6E6330A70D0}" destId="{6F139122-737A-461F-893D-A91C56E7EAEB}" srcOrd="5" destOrd="0" presId="urn:microsoft.com/office/officeart/2005/8/layout/hList7"/>
    <dgm:cxn modelId="{B99B4F8A-584D-4BC5-A560-6CD51A6B1800}" type="presParOf" srcId="{581D8CD0-3333-4B83-999C-C6E6330A70D0}" destId="{4FB0FE4C-A0EA-433C-B55B-14AB7F3E80E7}" srcOrd="6" destOrd="0" presId="urn:microsoft.com/office/officeart/2005/8/layout/hList7"/>
    <dgm:cxn modelId="{2686EBCE-EC55-43A1-ACDF-B0133CC0060D}" type="presParOf" srcId="{4FB0FE4C-A0EA-433C-B55B-14AB7F3E80E7}" destId="{044A260D-390B-4CE9-8AB2-5D8F93C7BA35}" srcOrd="0" destOrd="0" presId="urn:microsoft.com/office/officeart/2005/8/layout/hList7"/>
    <dgm:cxn modelId="{1B75C578-CA4C-4DAA-A807-FB13F6BBEC13}" type="presParOf" srcId="{4FB0FE4C-A0EA-433C-B55B-14AB7F3E80E7}" destId="{CB1F8BD1-0196-41F0-AAB7-AC3F4EB4DDF6}" srcOrd="1" destOrd="0" presId="urn:microsoft.com/office/officeart/2005/8/layout/hList7"/>
    <dgm:cxn modelId="{4B0E5581-8E98-4698-BD68-0CA82CCFE757}" type="presParOf" srcId="{4FB0FE4C-A0EA-433C-B55B-14AB7F3E80E7}" destId="{659204C3-43B3-453D-A1FF-BC8210238EBD}" srcOrd="2" destOrd="0" presId="urn:microsoft.com/office/officeart/2005/8/layout/hList7"/>
    <dgm:cxn modelId="{E0D7887F-09DB-4A99-AC65-F8C096DB3D58}" type="presParOf" srcId="{4FB0FE4C-A0EA-433C-B55B-14AB7F3E80E7}" destId="{1DA8F591-7E67-4DEF-A87C-64814950E7D6}" srcOrd="3" destOrd="0" presId="urn:microsoft.com/office/officeart/2005/8/layout/hList7"/>
    <dgm:cxn modelId="{E1BB364B-AC2B-4B01-80BF-1AD5060124F2}" type="presParOf" srcId="{581D8CD0-3333-4B83-999C-C6E6330A70D0}" destId="{EA77F675-24D7-4F9D-86EB-D5A07B7C619B}" srcOrd="7" destOrd="0" presId="urn:microsoft.com/office/officeart/2005/8/layout/hList7"/>
    <dgm:cxn modelId="{53963C64-279B-49B3-AFCC-8FEB8F4C4FC0}" type="presParOf" srcId="{581D8CD0-3333-4B83-999C-C6E6330A70D0}" destId="{0F8B14BA-7ABB-43A3-A9E5-5227EF2F151D}" srcOrd="8" destOrd="0" presId="urn:microsoft.com/office/officeart/2005/8/layout/hList7"/>
    <dgm:cxn modelId="{780B2F4F-C84D-464C-A7B8-BE8A77AED8DF}" type="presParOf" srcId="{0F8B14BA-7ABB-43A3-A9E5-5227EF2F151D}" destId="{D130801E-F32E-4186-BC0A-2801FF1889B2}" srcOrd="0" destOrd="0" presId="urn:microsoft.com/office/officeart/2005/8/layout/hList7"/>
    <dgm:cxn modelId="{04109E38-C1EF-4119-B5AF-8560AF85EE0A}" type="presParOf" srcId="{0F8B14BA-7ABB-43A3-A9E5-5227EF2F151D}" destId="{A7460AD4-1209-4534-80BA-901D110DE47A}" srcOrd="1" destOrd="0" presId="urn:microsoft.com/office/officeart/2005/8/layout/hList7"/>
    <dgm:cxn modelId="{03C40F8E-B132-4EB8-B184-B3AC9E3931D8}" type="presParOf" srcId="{0F8B14BA-7ABB-43A3-A9E5-5227EF2F151D}" destId="{2E806FF7-41D6-45D6-8BE5-A4A948944703}" srcOrd="2" destOrd="0" presId="urn:microsoft.com/office/officeart/2005/8/layout/hList7"/>
    <dgm:cxn modelId="{E58E164D-8D18-4D6F-945E-70A36627E6BC}" type="presParOf" srcId="{0F8B14BA-7ABB-43A3-A9E5-5227EF2F151D}" destId="{C06C2293-D4CC-46BA-A891-CB2A0E5FFC7E}" srcOrd="3" destOrd="0" presId="urn:microsoft.com/office/officeart/2005/8/layout/hList7"/>
    <dgm:cxn modelId="{31350FA2-70FA-4D4D-AD87-6E8E990FA79F}" type="presParOf" srcId="{581D8CD0-3333-4B83-999C-C6E6330A70D0}" destId="{6FC9392D-8E13-4326-8F83-24DE2AAC3020}" srcOrd="9" destOrd="0" presId="urn:microsoft.com/office/officeart/2005/8/layout/hList7"/>
    <dgm:cxn modelId="{A0A66958-61C5-4EFE-82CE-3EF4D1097CF8}" type="presParOf" srcId="{581D8CD0-3333-4B83-999C-C6E6330A70D0}" destId="{85310CE0-7A16-43DB-885E-1F8434BC5C31}" srcOrd="10" destOrd="0" presId="urn:microsoft.com/office/officeart/2005/8/layout/hList7"/>
    <dgm:cxn modelId="{E0AC915A-025C-4C67-9D6A-5769E0020980}" type="presParOf" srcId="{85310CE0-7A16-43DB-885E-1F8434BC5C31}" destId="{BECDA4BF-BF86-487E-8A41-C00133FE21DB}" srcOrd="0" destOrd="0" presId="urn:microsoft.com/office/officeart/2005/8/layout/hList7"/>
    <dgm:cxn modelId="{FD420215-12BC-4DCF-96B6-C71D6200825F}" type="presParOf" srcId="{85310CE0-7A16-43DB-885E-1F8434BC5C31}" destId="{D598E93E-8754-4076-8711-1976F6C8C6CE}" srcOrd="1" destOrd="0" presId="urn:microsoft.com/office/officeart/2005/8/layout/hList7"/>
    <dgm:cxn modelId="{83D0B20C-8A6D-4376-9DF9-CED7B478B6D0}" type="presParOf" srcId="{85310CE0-7A16-43DB-885E-1F8434BC5C31}" destId="{03517415-4992-44C7-AC9D-2475CF9B1A83}" srcOrd="2" destOrd="0" presId="urn:microsoft.com/office/officeart/2005/8/layout/hList7"/>
    <dgm:cxn modelId="{0BCB6283-3845-41C1-AD5B-1D3C41EE0D37}" type="presParOf" srcId="{85310CE0-7A16-43DB-885E-1F8434BC5C31}" destId="{A18C7857-EA9D-4FCB-836C-DE6DEABBE302}" srcOrd="3" destOrd="0" presId="urn:microsoft.com/office/officeart/2005/8/layout/hList7"/>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ED5C68B-2419-43AE-8355-BBC66E3B4781}">
      <dsp:nvSpPr>
        <dsp:cNvPr id="0" name=""/>
        <dsp:cNvSpPr/>
      </dsp:nvSpPr>
      <dsp:spPr>
        <a:xfrm>
          <a:off x="-4594335" y="-704407"/>
          <a:ext cx="5472816" cy="5472816"/>
        </a:xfrm>
        <a:prstGeom prst="blockArc">
          <a:avLst>
            <a:gd name="adj1" fmla="val 18900000"/>
            <a:gd name="adj2" fmla="val 2700000"/>
            <a:gd name="adj3" fmla="val 395"/>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E7679849-DECC-42FA-80ED-7E1AEC0589F8}">
      <dsp:nvSpPr>
        <dsp:cNvPr id="0" name=""/>
        <dsp:cNvSpPr/>
      </dsp:nvSpPr>
      <dsp:spPr>
        <a:xfrm>
          <a:off x="564979" y="406400"/>
          <a:ext cx="5475833" cy="812800"/>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5160" tIns="60960" rIns="60960" bIns="60960" numCol="1" spcCol="1270" anchor="ctr" anchorCtr="0">
          <a:noAutofit/>
        </a:bodyPr>
        <a:lstStyle/>
        <a:p>
          <a:pPr lvl="0" algn="l" defTabSz="1066800">
            <a:lnSpc>
              <a:spcPct val="90000"/>
            </a:lnSpc>
            <a:spcBef>
              <a:spcPct val="0"/>
            </a:spcBef>
            <a:spcAft>
              <a:spcPct val="35000"/>
            </a:spcAft>
          </a:pPr>
          <a:r>
            <a:rPr lang="zh-CN" altLang="en-US" sz="2400" kern="1200" dirty="0">
              <a:solidFill>
                <a:schemeClr val="tx1"/>
              </a:solidFill>
              <a:latin typeface="微软雅黑" panose="020B0503020204020204" pitchFamily="34" charset="-122"/>
              <a:ea typeface="微软雅黑" panose="020B0503020204020204" pitchFamily="34" charset="-122"/>
            </a:rPr>
            <a:t>按地理范围分类</a:t>
          </a:r>
        </a:p>
      </dsp:txBody>
      <dsp:txXfrm>
        <a:off x="564979" y="406400"/>
        <a:ext cx="5475833" cy="812800"/>
      </dsp:txXfrm>
    </dsp:sp>
    <dsp:sp modelId="{A734E1AE-F793-4633-9AD7-5B07298F9C83}">
      <dsp:nvSpPr>
        <dsp:cNvPr id="0" name=""/>
        <dsp:cNvSpPr/>
      </dsp:nvSpPr>
      <dsp:spPr>
        <a:xfrm>
          <a:off x="56979" y="304800"/>
          <a:ext cx="1016000" cy="101600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C818976-9144-4D0B-B530-0D2A97C7D1BB}">
      <dsp:nvSpPr>
        <dsp:cNvPr id="0" name=""/>
        <dsp:cNvSpPr/>
      </dsp:nvSpPr>
      <dsp:spPr>
        <a:xfrm>
          <a:off x="860432" y="1625599"/>
          <a:ext cx="5180380" cy="812800"/>
        </a:xfrm>
        <a:prstGeom prst="rect">
          <a:avLst/>
        </a:prstGeom>
        <a:solidFill>
          <a:schemeClr val="accent5">
            <a:hueOff val="-4966938"/>
            <a:satOff val="19906"/>
            <a:lumOff val="4314"/>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5160" tIns="60960" rIns="60960" bIns="60960" numCol="1" spcCol="1270" anchor="ctr" anchorCtr="0">
          <a:noAutofit/>
        </a:bodyPr>
        <a:lstStyle/>
        <a:p>
          <a:pPr lvl="0" algn="l" defTabSz="1066800">
            <a:lnSpc>
              <a:spcPct val="90000"/>
            </a:lnSpc>
            <a:spcBef>
              <a:spcPct val="0"/>
            </a:spcBef>
            <a:spcAft>
              <a:spcPct val="35000"/>
            </a:spcAft>
          </a:pPr>
          <a:r>
            <a:rPr lang="zh-CN" altLang="en-US" sz="2400" kern="1200" dirty="0">
              <a:solidFill>
                <a:schemeClr val="tx1"/>
              </a:solidFill>
              <a:latin typeface="微软雅黑" panose="020B0503020204020204" pitchFamily="34" charset="-122"/>
              <a:ea typeface="微软雅黑" panose="020B0503020204020204" pitchFamily="34" charset="-122"/>
            </a:rPr>
            <a:t>按网络传输技术分类</a:t>
          </a:r>
        </a:p>
      </dsp:txBody>
      <dsp:txXfrm>
        <a:off x="860432" y="1625599"/>
        <a:ext cx="5180380" cy="812800"/>
      </dsp:txXfrm>
    </dsp:sp>
    <dsp:sp modelId="{F5187199-4876-42D3-BFC3-07CB3385E820}">
      <dsp:nvSpPr>
        <dsp:cNvPr id="0" name=""/>
        <dsp:cNvSpPr/>
      </dsp:nvSpPr>
      <dsp:spPr>
        <a:xfrm>
          <a:off x="352432" y="1523999"/>
          <a:ext cx="1016000" cy="1016000"/>
        </a:xfrm>
        <a:prstGeom prst="ellipse">
          <a:avLst/>
        </a:prstGeom>
        <a:solidFill>
          <a:schemeClr val="lt1">
            <a:hueOff val="0"/>
            <a:satOff val="0"/>
            <a:lumOff val="0"/>
            <a:alphaOff val="0"/>
          </a:schemeClr>
        </a:solidFill>
        <a:ln w="25400" cap="flat" cmpd="sng" algn="ctr">
          <a:solidFill>
            <a:schemeClr val="accent5">
              <a:hueOff val="-4966938"/>
              <a:satOff val="19906"/>
              <a:lumOff val="4314"/>
              <a:alphaOff val="0"/>
            </a:schemeClr>
          </a:solidFill>
          <a:prstDash val="solid"/>
        </a:ln>
        <a:effectLst/>
      </dsp:spPr>
      <dsp:style>
        <a:lnRef idx="2">
          <a:scrgbClr r="0" g="0" b="0"/>
        </a:lnRef>
        <a:fillRef idx="1">
          <a:scrgbClr r="0" g="0" b="0"/>
        </a:fillRef>
        <a:effectRef idx="0">
          <a:scrgbClr r="0" g="0" b="0"/>
        </a:effectRef>
        <a:fontRef idx="minor"/>
      </dsp:style>
    </dsp:sp>
    <dsp:sp modelId="{1A5E7714-05F4-4BC1-81A7-5C720903514F}">
      <dsp:nvSpPr>
        <dsp:cNvPr id="0" name=""/>
        <dsp:cNvSpPr/>
      </dsp:nvSpPr>
      <dsp:spPr>
        <a:xfrm>
          <a:off x="564979" y="2844800"/>
          <a:ext cx="5475833" cy="812800"/>
        </a:xfrm>
        <a:prstGeom prst="rect">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45160" tIns="60960" rIns="60960" bIns="60960" numCol="1" spcCol="1270" anchor="ctr" anchorCtr="0">
          <a:noAutofit/>
        </a:bodyPr>
        <a:lstStyle/>
        <a:p>
          <a:pPr lvl="0" algn="l" defTabSz="1066800">
            <a:lnSpc>
              <a:spcPct val="90000"/>
            </a:lnSpc>
            <a:spcBef>
              <a:spcPct val="0"/>
            </a:spcBef>
            <a:spcAft>
              <a:spcPct val="35000"/>
            </a:spcAft>
          </a:pPr>
          <a:r>
            <a:rPr lang="zh-CN" altLang="en-US" sz="2400" kern="1200" dirty="0">
              <a:solidFill>
                <a:schemeClr val="tx1"/>
              </a:solidFill>
              <a:latin typeface="微软雅黑" panose="020B0503020204020204" pitchFamily="34" charset="-122"/>
              <a:ea typeface="微软雅黑" panose="020B0503020204020204" pitchFamily="34" charset="-122"/>
            </a:rPr>
            <a:t>按拓扑结构分类</a:t>
          </a:r>
        </a:p>
      </dsp:txBody>
      <dsp:txXfrm>
        <a:off x="564979" y="2844800"/>
        <a:ext cx="5475833" cy="812800"/>
      </dsp:txXfrm>
    </dsp:sp>
    <dsp:sp modelId="{18544E73-86A6-4564-A99B-140E316C24A8}">
      <dsp:nvSpPr>
        <dsp:cNvPr id="0" name=""/>
        <dsp:cNvSpPr/>
      </dsp:nvSpPr>
      <dsp:spPr>
        <a:xfrm>
          <a:off x="56979" y="2743200"/>
          <a:ext cx="1016000" cy="1016000"/>
        </a:xfrm>
        <a:prstGeom prst="ellipse">
          <a:avLst/>
        </a:prstGeom>
        <a:solidFill>
          <a:schemeClr val="lt1">
            <a:hueOff val="0"/>
            <a:satOff val="0"/>
            <a:lumOff val="0"/>
            <a:alphaOff val="0"/>
          </a:schemeClr>
        </a:solidFill>
        <a:ln w="25400" cap="flat" cmpd="sng" algn="ctr">
          <a:solidFill>
            <a:schemeClr val="accent5">
              <a:hueOff val="-9933876"/>
              <a:satOff val="39811"/>
              <a:lumOff val="8628"/>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3ECAFF-BAA6-4F92-8385-725EC430354F}">
      <dsp:nvSpPr>
        <dsp:cNvPr id="0" name=""/>
        <dsp:cNvSpPr/>
      </dsp:nvSpPr>
      <dsp:spPr>
        <a:xfrm>
          <a:off x="81" y="0"/>
          <a:ext cx="1081014" cy="3168351"/>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工业领域</a:t>
          </a:r>
        </a:p>
      </dsp:txBody>
      <dsp:txXfrm>
        <a:off x="81" y="1267340"/>
        <a:ext cx="1081014" cy="1267340"/>
      </dsp:txXfrm>
    </dsp:sp>
    <dsp:sp modelId="{4E74D852-F33B-4272-B214-916D7FF6366D}">
      <dsp:nvSpPr>
        <dsp:cNvPr id="0" name=""/>
        <dsp:cNvSpPr/>
      </dsp:nvSpPr>
      <dsp:spPr>
        <a:xfrm>
          <a:off x="32511" y="190101"/>
          <a:ext cx="1016153" cy="1055061"/>
        </a:xfrm>
        <a:prstGeom prst="ellipse">
          <a:avLst/>
        </a:prstGeom>
        <a:blipFill>
          <a:blip xmlns:r="http://schemas.openxmlformats.org/officeDocument/2006/relationships" r:embed="rId1">
            <a:extLst>
              <a:ext uri="{28A0092B-C50C-407E-A947-70E740481C1C}">
                <a14:useLocalDpi xmlns:a14="http://schemas.microsoft.com/office/drawing/2010/main" val="0"/>
              </a:ext>
            </a:extLst>
          </a:blip>
          <a:srcRect/>
          <a:stretch>
            <a:fillRect l="-25000" r="-25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9879D40E-BC93-4009-B94B-57B2E9868192}">
      <dsp:nvSpPr>
        <dsp:cNvPr id="0" name=""/>
        <dsp:cNvSpPr/>
      </dsp:nvSpPr>
      <dsp:spPr>
        <a:xfrm>
          <a:off x="1113525" y="0"/>
          <a:ext cx="1081014" cy="3168351"/>
        </a:xfrm>
        <a:prstGeom prst="roundRect">
          <a:avLst>
            <a:gd name="adj" fmla="val 10000"/>
          </a:avLst>
        </a:prstGeom>
        <a:solidFill>
          <a:schemeClr val="accent5">
            <a:hueOff val="-1986775"/>
            <a:satOff val="7962"/>
            <a:lumOff val="172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能源领域</a:t>
          </a:r>
        </a:p>
      </dsp:txBody>
      <dsp:txXfrm>
        <a:off x="1113525" y="1267340"/>
        <a:ext cx="1081014" cy="1267340"/>
      </dsp:txXfrm>
    </dsp:sp>
    <dsp:sp modelId="{D145C614-5CAE-4F8B-BD0C-67670CDF969D}">
      <dsp:nvSpPr>
        <dsp:cNvPr id="0" name=""/>
        <dsp:cNvSpPr/>
      </dsp:nvSpPr>
      <dsp:spPr>
        <a:xfrm>
          <a:off x="1145956" y="190101"/>
          <a:ext cx="1016153" cy="1055061"/>
        </a:xfrm>
        <a:prstGeom prst="ellipse">
          <a:avLst/>
        </a:prstGeom>
        <a:blipFill>
          <a:blip xmlns:r="http://schemas.openxmlformats.org/officeDocument/2006/relationships" r:embed="rId2" cstate="print">
            <a:extLst>
              <a:ext uri="{28A0092B-C50C-407E-A947-70E740481C1C}">
                <a14:useLocalDpi xmlns:a14="http://schemas.microsoft.com/office/drawing/2010/main" val="0"/>
              </a:ext>
            </a:extLst>
          </a:blip>
          <a:srcRect/>
          <a:stretch>
            <a:fillRect l="-44000" r="-44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8AEADCD5-5B4F-4070-BFC0-1711EDB7833E}">
      <dsp:nvSpPr>
        <dsp:cNvPr id="0" name=""/>
        <dsp:cNvSpPr/>
      </dsp:nvSpPr>
      <dsp:spPr>
        <a:xfrm>
          <a:off x="2226970" y="0"/>
          <a:ext cx="1081014" cy="3168351"/>
        </a:xfrm>
        <a:prstGeom prst="roundRect">
          <a:avLst>
            <a:gd name="adj" fmla="val 10000"/>
          </a:avLst>
        </a:prstGeom>
        <a:solidFill>
          <a:schemeClr val="accent5">
            <a:hueOff val="-3973551"/>
            <a:satOff val="15924"/>
            <a:lumOff val="345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教育领域</a:t>
          </a:r>
        </a:p>
      </dsp:txBody>
      <dsp:txXfrm>
        <a:off x="2226970" y="1267340"/>
        <a:ext cx="1081014" cy="1267340"/>
      </dsp:txXfrm>
    </dsp:sp>
    <dsp:sp modelId="{46CD0745-2B09-4173-9D8B-96E8AFA96F44}">
      <dsp:nvSpPr>
        <dsp:cNvPr id="0" name=""/>
        <dsp:cNvSpPr/>
      </dsp:nvSpPr>
      <dsp:spPr>
        <a:xfrm>
          <a:off x="2259400" y="190101"/>
          <a:ext cx="1016153" cy="1055061"/>
        </a:xfrm>
        <a:prstGeom prst="ellipse">
          <a:avLst/>
        </a:prstGeom>
        <a:blipFill>
          <a:blip xmlns:r="http://schemas.openxmlformats.org/officeDocument/2006/relationships" r:embed="rId3" cstate="print">
            <a:extLst>
              <a:ext uri="{28A0092B-C50C-407E-A947-70E740481C1C}">
                <a14:useLocalDpi xmlns:a14="http://schemas.microsoft.com/office/drawing/2010/main" val="0"/>
              </a:ext>
            </a:extLst>
          </a:blip>
          <a:srcRect/>
          <a:stretch>
            <a:fillRect l="-13000" r="-13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044A260D-390B-4CE9-8AB2-5D8F93C7BA35}">
      <dsp:nvSpPr>
        <dsp:cNvPr id="0" name=""/>
        <dsp:cNvSpPr/>
      </dsp:nvSpPr>
      <dsp:spPr>
        <a:xfrm>
          <a:off x="3340415" y="0"/>
          <a:ext cx="1081014" cy="3168351"/>
        </a:xfrm>
        <a:prstGeom prst="roundRect">
          <a:avLst>
            <a:gd name="adj" fmla="val 10000"/>
          </a:avLst>
        </a:prstGeom>
        <a:solidFill>
          <a:schemeClr val="accent5">
            <a:hueOff val="-5960326"/>
            <a:satOff val="23887"/>
            <a:lumOff val="5177"/>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医疗领域</a:t>
          </a:r>
        </a:p>
      </dsp:txBody>
      <dsp:txXfrm>
        <a:off x="3340415" y="1267340"/>
        <a:ext cx="1081014" cy="1267340"/>
      </dsp:txXfrm>
    </dsp:sp>
    <dsp:sp modelId="{1DA8F591-7E67-4DEF-A87C-64814950E7D6}">
      <dsp:nvSpPr>
        <dsp:cNvPr id="0" name=""/>
        <dsp:cNvSpPr/>
      </dsp:nvSpPr>
      <dsp:spPr>
        <a:xfrm>
          <a:off x="3372845" y="190101"/>
          <a:ext cx="1016153" cy="1055061"/>
        </a:xfrm>
        <a:prstGeom prst="ellipse">
          <a:avLst/>
        </a:prstGeom>
        <a:blipFill>
          <a:blip xmlns:r="http://schemas.openxmlformats.org/officeDocument/2006/relationships" r:embed="rId4" cstate="print">
            <a:extLst>
              <a:ext uri="{28A0092B-C50C-407E-A947-70E740481C1C}">
                <a14:useLocalDpi xmlns:a14="http://schemas.microsoft.com/office/drawing/2010/main" val="0"/>
              </a:ext>
            </a:extLst>
          </a:blip>
          <a:srcRect/>
          <a:stretch>
            <a:fillRect l="-49000" r="-49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D130801E-F32E-4186-BC0A-2801FF1889B2}">
      <dsp:nvSpPr>
        <dsp:cNvPr id="0" name=""/>
        <dsp:cNvSpPr/>
      </dsp:nvSpPr>
      <dsp:spPr>
        <a:xfrm>
          <a:off x="4453859" y="0"/>
          <a:ext cx="1081014" cy="3168351"/>
        </a:xfrm>
        <a:prstGeom prst="roundRect">
          <a:avLst>
            <a:gd name="adj" fmla="val 10000"/>
          </a:avLst>
        </a:prstGeom>
        <a:solidFill>
          <a:schemeClr val="accent5">
            <a:hueOff val="-7947101"/>
            <a:satOff val="31849"/>
            <a:lumOff val="6902"/>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文旅领域</a:t>
          </a:r>
        </a:p>
      </dsp:txBody>
      <dsp:txXfrm>
        <a:off x="4453859" y="1267340"/>
        <a:ext cx="1081014" cy="1267340"/>
      </dsp:txXfrm>
    </dsp:sp>
    <dsp:sp modelId="{C06C2293-D4CC-46BA-A891-CB2A0E5FFC7E}">
      <dsp:nvSpPr>
        <dsp:cNvPr id="0" name=""/>
        <dsp:cNvSpPr/>
      </dsp:nvSpPr>
      <dsp:spPr>
        <a:xfrm>
          <a:off x="4486290" y="190101"/>
          <a:ext cx="1016153" cy="1055061"/>
        </a:xfrm>
        <a:prstGeom prst="ellipse">
          <a:avLst/>
        </a:prstGeom>
        <a:blipFill>
          <a:blip xmlns:r="http://schemas.openxmlformats.org/officeDocument/2006/relationships" r:embed="rId5" cstate="print">
            <a:extLst>
              <a:ext uri="{28A0092B-C50C-407E-A947-70E740481C1C}">
                <a14:useLocalDpi xmlns:a14="http://schemas.microsoft.com/office/drawing/2010/main" val="0"/>
              </a:ext>
            </a:extLst>
          </a:blip>
          <a:srcRect/>
          <a:stretch>
            <a:fillRect l="-21000" r="-21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BECDA4BF-BF86-487E-8A41-C00133FE21DB}">
      <dsp:nvSpPr>
        <dsp:cNvPr id="0" name=""/>
        <dsp:cNvSpPr/>
      </dsp:nvSpPr>
      <dsp:spPr>
        <a:xfrm>
          <a:off x="5567304" y="0"/>
          <a:ext cx="1081014" cy="3168351"/>
        </a:xfrm>
        <a:prstGeom prst="roundRect">
          <a:avLst>
            <a:gd name="adj" fmla="val 10000"/>
          </a:avLst>
        </a:prstGeom>
        <a:solidFill>
          <a:schemeClr val="accent5">
            <a:hueOff val="-9933876"/>
            <a:satOff val="39811"/>
            <a:lumOff val="862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70688" tIns="170688" rIns="170688" bIns="170688" numCol="1" spcCol="1270" anchor="ctr" anchorCtr="0">
          <a:noAutofit/>
        </a:bodyPr>
        <a:lstStyle/>
        <a:p>
          <a:pPr lvl="0" algn="ctr" defTabSz="1066800">
            <a:lnSpc>
              <a:spcPct val="90000"/>
            </a:lnSpc>
            <a:spcBef>
              <a:spcPct val="0"/>
            </a:spcBef>
            <a:spcAft>
              <a:spcPct val="35000"/>
            </a:spcAft>
          </a:pPr>
          <a:r>
            <a:rPr lang="zh-CN" altLang="en-US" sz="2400" b="1" kern="1200" dirty="0">
              <a:latin typeface="微软雅黑" panose="020B0503020204020204" pitchFamily="34" charset="-122"/>
              <a:ea typeface="微软雅黑" panose="020B0503020204020204" pitchFamily="34" charset="-122"/>
            </a:rPr>
            <a:t>金融领域</a:t>
          </a:r>
        </a:p>
      </dsp:txBody>
      <dsp:txXfrm>
        <a:off x="5567304" y="1267340"/>
        <a:ext cx="1081014" cy="1267340"/>
      </dsp:txXfrm>
    </dsp:sp>
    <dsp:sp modelId="{A18C7857-EA9D-4FCB-836C-DE6DEABBE302}">
      <dsp:nvSpPr>
        <dsp:cNvPr id="0" name=""/>
        <dsp:cNvSpPr/>
      </dsp:nvSpPr>
      <dsp:spPr>
        <a:xfrm>
          <a:off x="5599735" y="190101"/>
          <a:ext cx="1016153" cy="1055061"/>
        </a:xfrm>
        <a:prstGeom prst="ellipse">
          <a:avLst/>
        </a:prstGeom>
        <a:blipFill>
          <a:blip xmlns:r="http://schemas.openxmlformats.org/officeDocument/2006/relationships" r:embed="rId6" cstate="print">
            <a:extLst>
              <a:ext uri="{28A0092B-C50C-407E-A947-70E740481C1C}">
                <a14:useLocalDpi xmlns:a14="http://schemas.microsoft.com/office/drawing/2010/main" val="0"/>
              </a:ext>
            </a:extLst>
          </a:blip>
          <a:srcRect/>
          <a:stretch>
            <a:fillRect l="-2000" r="-2000"/>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23A7D074-DCE3-4D64-86C4-F9C3E33372CE}">
      <dsp:nvSpPr>
        <dsp:cNvPr id="0" name=""/>
        <dsp:cNvSpPr/>
      </dsp:nvSpPr>
      <dsp:spPr>
        <a:xfrm>
          <a:off x="265936" y="2534681"/>
          <a:ext cx="6116528" cy="475252"/>
        </a:xfrm>
        <a:prstGeom prst="leftRightArrow">
          <a:avLst/>
        </a:prstGeom>
        <a:solidFill>
          <a:schemeClr val="accent5">
            <a:tint val="4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layout1.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
  <dgm:title val=""/>
  <dgm:desc val=""/>
  <dgm:catLst>
    <dgm:cat type="list" pri="12000"/>
    <dgm:cat type="process" pri="20000"/>
    <dgm:cat type="relationship" pri="14000"/>
    <dgm:cat type="convert" pri="8000"/>
    <dgm:cat type="picture" pri="25000"/>
    <dgm:cat type="pictureconvert" pri="25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11</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12</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0.xml"/><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10.png"/><Relationship Id="rId4"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80780"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smtClean="0"/>
              <a:t>5G</a:t>
            </a:r>
            <a:r>
              <a:rPr lang="zh-CN" altLang="en-US" sz="2400" dirty="0" smtClean="0"/>
              <a:t>技术概述</a:t>
            </a:r>
            <a:endParaRPr lang="zh-CN" altLang="zh-CN" sz="2400" dirty="0"/>
          </a:p>
        </p:txBody>
      </p:sp>
      <p:sp>
        <p:nvSpPr>
          <p:cNvPr id="28" name="文本框 2">
            <a:extLst>
              <a:ext uri="{FF2B5EF4-FFF2-40B4-BE49-F238E27FC236}">
                <a16:creationId xmlns:a16="http://schemas.microsoft.com/office/drawing/2014/main" xmlns="" id="{BC4A652A-DCF2-46DE-8026-9722368A52E5}"/>
              </a:ext>
            </a:extLst>
          </p:cNvPr>
          <p:cNvSpPr txBox="1"/>
          <p:nvPr/>
        </p:nvSpPr>
        <p:spPr>
          <a:xfrm>
            <a:off x="611560" y="1198882"/>
            <a:ext cx="7949847" cy="3367397"/>
          </a:xfrm>
          <a:prstGeom prst="rect">
            <a:avLst/>
          </a:prstGeom>
          <a:noFill/>
          <a:ln w="9525">
            <a:solidFill>
              <a:srgbClr val="FF0000"/>
            </a:solidFill>
            <a:prstDash val="sysDot"/>
          </a:ln>
        </p:spPr>
        <p:txBody>
          <a:bodyPr wrap="square" rtlCol="0">
            <a:spAutoFit/>
          </a:bodyPr>
          <a:lstStyle/>
          <a:p>
            <a:pPr indent="269875" algn="just">
              <a:lnSpc>
                <a:spcPct val="150000"/>
              </a:lnSpc>
            </a:pPr>
            <a:r>
              <a:rPr lang="zh-CN" altLang="zh-CN" b="1" kern="100" dirty="0">
                <a:solidFill>
                  <a:srgbClr val="0070C0"/>
                </a:solidFill>
                <a:latin typeface="微软雅黑" panose="020B0503020204020204" pitchFamily="34" charset="-122"/>
                <a:ea typeface="微软雅黑" panose="020B0503020204020204" pitchFamily="34" charset="-122"/>
              </a:rPr>
              <a:t>随着移动互联网快速发展，新服务、新业务不断涌现，移动数据业务流量爆炸式增长，</a:t>
            </a:r>
            <a:r>
              <a:rPr lang="en-US" altLang="zh-CN" b="1" kern="100" dirty="0" err="1">
                <a:solidFill>
                  <a:srgbClr val="0070C0"/>
                </a:solidFill>
                <a:latin typeface="微软雅黑" panose="020B0503020204020204" pitchFamily="34" charset="-122"/>
                <a:ea typeface="微软雅黑" panose="020B0503020204020204" pitchFamily="34" charset="-122"/>
              </a:rPr>
              <a:t>4G</a:t>
            </a:r>
            <a:r>
              <a:rPr lang="zh-CN" altLang="zh-CN" b="1" kern="100" dirty="0">
                <a:solidFill>
                  <a:srgbClr val="0070C0"/>
                </a:solidFill>
                <a:latin typeface="微软雅黑" panose="020B0503020204020204" pitchFamily="34" charset="-122"/>
                <a:ea typeface="微软雅黑" panose="020B0503020204020204" pitchFamily="34" charset="-122"/>
              </a:rPr>
              <a:t>移动通信系统难以满足未来移动数据流量暴涨的需求，急需研发下一代移动通信系统。</a:t>
            </a:r>
          </a:p>
          <a:p>
            <a:pPr indent="269875" algn="just">
              <a:lnSpc>
                <a:spcPct val="150000"/>
              </a:lnSpc>
            </a:pPr>
            <a:r>
              <a:rPr lang="zh-CN" altLang="zh-CN" b="1" kern="100" dirty="0">
                <a:solidFill>
                  <a:srgbClr val="0070C0"/>
                </a:solidFill>
                <a:latin typeface="微软雅黑" panose="020B0503020204020204" pitchFamily="34" charset="-122"/>
                <a:ea typeface="微软雅黑" panose="020B0503020204020204" pitchFamily="34" charset="-122"/>
              </a:rPr>
              <a:t>第五代移动通信技术（</a:t>
            </a:r>
            <a:r>
              <a:rPr lang="en-US" altLang="zh-CN" b="1" kern="100" dirty="0">
                <a:solidFill>
                  <a:srgbClr val="0070C0"/>
                </a:solidFill>
                <a:latin typeface="微软雅黑" panose="020B0503020204020204" pitchFamily="34" charset="-122"/>
                <a:ea typeface="微软雅黑" panose="020B0503020204020204" pitchFamily="34" charset="-122"/>
              </a:rPr>
              <a:t>5th Generation Mobile Communication Technology</a:t>
            </a:r>
            <a:r>
              <a:rPr lang="zh-CN" altLang="zh-CN" b="1" kern="100" dirty="0">
                <a:solidFill>
                  <a:srgbClr val="0070C0"/>
                </a:solidFill>
                <a:latin typeface="微软雅黑" panose="020B0503020204020204" pitchFamily="34" charset="-122"/>
                <a:ea typeface="微软雅黑" panose="020B0503020204020204" pitchFamily="34" charset="-122"/>
              </a:rPr>
              <a:t>，简称</a:t>
            </a:r>
            <a:r>
              <a:rPr lang="en-US" altLang="zh-CN" b="1" kern="100" dirty="0" err="1">
                <a:solidFill>
                  <a:srgbClr val="0070C0"/>
                </a:solidFill>
                <a:latin typeface="微软雅黑" panose="020B0503020204020204" pitchFamily="34" charset="-122"/>
                <a:ea typeface="微软雅黑" panose="020B0503020204020204" pitchFamily="34" charset="-122"/>
              </a:rPr>
              <a:t>5G</a:t>
            </a:r>
            <a:r>
              <a:rPr lang="zh-CN" altLang="zh-CN" b="1" kern="100" dirty="0">
                <a:solidFill>
                  <a:srgbClr val="0070C0"/>
                </a:solidFill>
                <a:latin typeface="微软雅黑" panose="020B0503020204020204" pitchFamily="34" charset="-122"/>
                <a:ea typeface="微软雅黑" panose="020B0503020204020204" pitchFamily="34" charset="-122"/>
              </a:rPr>
              <a:t>）是具有高速率、低时延和大连接特点的新一代宽带移动通信技术，是实现人机物互联的网络基础设施。</a:t>
            </a:r>
          </a:p>
          <a:p>
            <a:pPr indent="269875" algn="just">
              <a:lnSpc>
                <a:spcPct val="150000"/>
              </a:lnSpc>
            </a:pPr>
            <a:r>
              <a:rPr lang="zh-CN" altLang="zh-CN" b="1" kern="100" dirty="0">
                <a:solidFill>
                  <a:srgbClr val="0070C0"/>
                </a:solidFill>
                <a:latin typeface="微软雅黑" panose="020B0503020204020204" pitchFamily="34" charset="-122"/>
                <a:ea typeface="微软雅黑" panose="020B0503020204020204" pitchFamily="34" charset="-122"/>
              </a:rPr>
              <a:t>国际电信联盟（</a:t>
            </a:r>
            <a:r>
              <a:rPr lang="en-US" altLang="zh-CN" b="1" kern="100" dirty="0" err="1">
                <a:solidFill>
                  <a:srgbClr val="0070C0"/>
                </a:solidFill>
                <a:latin typeface="微软雅黑" panose="020B0503020204020204" pitchFamily="34" charset="-122"/>
                <a:ea typeface="微软雅黑" panose="020B0503020204020204" pitchFamily="34" charset="-122"/>
              </a:rPr>
              <a:t>ITU</a:t>
            </a:r>
            <a:r>
              <a:rPr lang="zh-CN" altLang="zh-CN" b="1" kern="100" dirty="0">
                <a:solidFill>
                  <a:srgbClr val="0070C0"/>
                </a:solidFill>
                <a:latin typeface="微软雅黑" panose="020B0503020204020204" pitchFamily="34" charset="-122"/>
                <a:ea typeface="微软雅黑" panose="020B0503020204020204" pitchFamily="34" charset="-122"/>
              </a:rPr>
              <a:t>）定义了</a:t>
            </a:r>
            <a:r>
              <a:rPr lang="en-US" altLang="zh-CN" b="1" kern="100" dirty="0" err="1">
                <a:solidFill>
                  <a:srgbClr val="0070C0"/>
                </a:solidFill>
                <a:latin typeface="微软雅黑" panose="020B0503020204020204" pitchFamily="34" charset="-122"/>
                <a:ea typeface="微软雅黑" panose="020B0503020204020204" pitchFamily="34" charset="-122"/>
              </a:rPr>
              <a:t>5G</a:t>
            </a:r>
            <a:r>
              <a:rPr lang="zh-CN" altLang="zh-CN" b="1" kern="100" dirty="0">
                <a:solidFill>
                  <a:srgbClr val="0070C0"/>
                </a:solidFill>
                <a:latin typeface="微软雅黑" panose="020B0503020204020204" pitchFamily="34" charset="-122"/>
                <a:ea typeface="微软雅黑" panose="020B0503020204020204" pitchFamily="34" charset="-122"/>
              </a:rPr>
              <a:t>的三大类应用场景，即增强移动宽带（</a:t>
            </a:r>
            <a:r>
              <a:rPr lang="en-US" altLang="zh-CN" b="1" kern="100" dirty="0" err="1">
                <a:solidFill>
                  <a:srgbClr val="0070C0"/>
                </a:solidFill>
                <a:latin typeface="微软雅黑" panose="020B0503020204020204" pitchFamily="34" charset="-122"/>
                <a:ea typeface="微软雅黑" panose="020B0503020204020204" pitchFamily="34" charset="-122"/>
              </a:rPr>
              <a:t>eMBB</a:t>
            </a:r>
            <a:r>
              <a:rPr lang="zh-CN" altLang="zh-CN" b="1" kern="100" dirty="0">
                <a:solidFill>
                  <a:srgbClr val="0070C0"/>
                </a:solidFill>
                <a:latin typeface="微软雅黑" panose="020B0503020204020204" pitchFamily="34" charset="-122"/>
                <a:ea typeface="微软雅黑" panose="020B0503020204020204" pitchFamily="34" charset="-122"/>
              </a:rPr>
              <a:t>）、超高可靠低时延通信</a:t>
            </a:r>
            <a:r>
              <a:rPr lang="en-US" altLang="zh-CN" b="1" kern="100" dirty="0">
                <a:solidFill>
                  <a:srgbClr val="0070C0"/>
                </a:solidFill>
                <a:latin typeface="微软雅黑" panose="020B0503020204020204" pitchFamily="34" charset="-122"/>
                <a:ea typeface="微软雅黑" panose="020B0503020204020204" pitchFamily="34" charset="-122"/>
              </a:rPr>
              <a:t>(</a:t>
            </a:r>
            <a:r>
              <a:rPr lang="en-US" altLang="zh-CN" b="1" kern="100" dirty="0" err="1">
                <a:solidFill>
                  <a:srgbClr val="0070C0"/>
                </a:solidFill>
                <a:latin typeface="微软雅黑" panose="020B0503020204020204" pitchFamily="34" charset="-122"/>
                <a:ea typeface="微软雅黑" panose="020B0503020204020204" pitchFamily="34" charset="-122"/>
              </a:rPr>
              <a:t>uRLLC</a:t>
            </a:r>
            <a:r>
              <a:rPr lang="en-US" altLang="zh-CN" b="1" kern="100" dirty="0">
                <a:solidFill>
                  <a:srgbClr val="0070C0"/>
                </a:solidFill>
                <a:latin typeface="微软雅黑" panose="020B0503020204020204" pitchFamily="34" charset="-122"/>
                <a:ea typeface="微软雅黑" panose="020B0503020204020204" pitchFamily="34" charset="-122"/>
              </a:rPr>
              <a:t>)</a:t>
            </a:r>
            <a:r>
              <a:rPr lang="zh-CN" altLang="zh-CN" b="1" kern="100" dirty="0">
                <a:solidFill>
                  <a:srgbClr val="0070C0"/>
                </a:solidFill>
                <a:latin typeface="微软雅黑" panose="020B0503020204020204" pitchFamily="34" charset="-122"/>
                <a:ea typeface="微软雅黑" panose="020B0503020204020204" pitchFamily="34" charset="-122"/>
              </a:rPr>
              <a:t>和海量机器类通信</a:t>
            </a:r>
            <a:r>
              <a:rPr lang="en-US" altLang="zh-CN" b="1" kern="100" dirty="0">
                <a:solidFill>
                  <a:srgbClr val="0070C0"/>
                </a:solidFill>
                <a:latin typeface="微软雅黑" panose="020B0503020204020204" pitchFamily="34" charset="-122"/>
                <a:ea typeface="微软雅黑" panose="020B0503020204020204" pitchFamily="34" charset="-122"/>
              </a:rPr>
              <a:t>(</a:t>
            </a:r>
            <a:r>
              <a:rPr lang="en-US" altLang="zh-CN" b="1" kern="100" dirty="0" err="1">
                <a:solidFill>
                  <a:srgbClr val="0070C0"/>
                </a:solidFill>
                <a:latin typeface="微软雅黑" panose="020B0503020204020204" pitchFamily="34" charset="-122"/>
                <a:ea typeface="微软雅黑" panose="020B0503020204020204" pitchFamily="34" charset="-122"/>
              </a:rPr>
              <a:t>mMTC</a:t>
            </a:r>
            <a:r>
              <a:rPr lang="en-US" altLang="zh-CN" b="1" kern="100" dirty="0">
                <a:solidFill>
                  <a:srgbClr val="0070C0"/>
                </a:solidFill>
                <a:latin typeface="微软雅黑" panose="020B0503020204020204" pitchFamily="34" charset="-122"/>
                <a:ea typeface="微软雅黑" panose="020B0503020204020204" pitchFamily="34" charset="-122"/>
              </a:rPr>
              <a:t>)</a:t>
            </a:r>
            <a:r>
              <a:rPr lang="zh-CN" altLang="en-US" b="1" kern="100" dirty="0">
                <a:solidFill>
                  <a:srgbClr val="0070C0"/>
                </a:solidFill>
                <a:latin typeface="微软雅黑" panose="020B0503020204020204" pitchFamily="34" charset="-122"/>
                <a:ea typeface="微软雅黑" panose="020B0503020204020204" pitchFamily="34" charset="-122"/>
              </a:rPr>
              <a:t>。</a:t>
            </a:r>
            <a:endParaRPr lang="zh-CN" altLang="zh-CN" b="1" kern="100" dirty="0">
              <a:solidFill>
                <a:srgbClr val="0070C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10889035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80780"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smtClean="0"/>
              <a:t>5G</a:t>
            </a:r>
            <a:r>
              <a:rPr lang="zh-CN" altLang="en-US" sz="2400" dirty="0" smtClean="0"/>
              <a:t>技术概述</a:t>
            </a:r>
            <a:endParaRPr lang="zh-CN" altLang="zh-CN" sz="2400" dirty="0"/>
          </a:p>
        </p:txBody>
      </p:sp>
      <p:graphicFrame>
        <p:nvGraphicFramePr>
          <p:cNvPr id="28" name="图示 27">
            <a:extLst>
              <a:ext uri="{FF2B5EF4-FFF2-40B4-BE49-F238E27FC236}">
                <a16:creationId xmlns:a16="http://schemas.microsoft.com/office/drawing/2014/main" xmlns="" id="{41A287AD-3F84-461A-853C-1F87365A7D0B}"/>
              </a:ext>
            </a:extLst>
          </p:cNvPr>
          <p:cNvGraphicFramePr/>
          <p:nvPr>
            <p:extLst>
              <p:ext uri="{D42A27DB-BD31-4B8C-83A1-F6EECF244321}">
                <p14:modId xmlns:p14="http://schemas.microsoft.com/office/powerpoint/2010/main" val="4125227866"/>
              </p:ext>
            </p:extLst>
          </p:nvPr>
        </p:nvGraphicFramePr>
        <p:xfrm>
          <a:off x="1247800" y="1203598"/>
          <a:ext cx="6648400" cy="316835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4560311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80780" cy="461665"/>
          </a:xfrm>
          <a:prstGeom prst="rect">
            <a:avLst/>
          </a:prstGeom>
        </p:spPr>
        <p:txBody>
          <a:bodyPr wrap="none">
            <a:spAutoFit/>
          </a:bodyPr>
          <a:lstStyle/>
          <a:p>
            <a:r>
              <a:rPr lang="zh-CN" altLang="en-US" sz="2400" dirty="0" smtClean="0"/>
              <a:t>五</a:t>
            </a:r>
            <a:r>
              <a:rPr lang="zh-CN" altLang="zh-CN" sz="2400" dirty="0" smtClean="0"/>
              <a:t>、</a:t>
            </a:r>
            <a:r>
              <a:rPr lang="en-US" altLang="zh-CN" sz="2400" dirty="0" smtClean="0"/>
              <a:t>5G</a:t>
            </a:r>
            <a:r>
              <a:rPr lang="zh-CN" altLang="en-US" sz="2400" dirty="0" smtClean="0"/>
              <a:t>技术概述</a:t>
            </a:r>
            <a:endParaRPr lang="zh-CN" altLang="zh-CN" sz="2400" dirty="0"/>
          </a:p>
        </p:txBody>
      </p:sp>
      <p:pic>
        <p:nvPicPr>
          <p:cNvPr id="29" name="491eae41c8294c7bb59e7859edb78c92">
            <a:hlinkClick r:id="" action="ppaction://media"/>
            <a:extLst>
              <a:ext uri="{FF2B5EF4-FFF2-40B4-BE49-F238E27FC236}">
                <a16:creationId xmlns:a16="http://schemas.microsoft.com/office/drawing/2014/main" xmlns="" id="{198ECB71-3E5F-4A31-AB28-05EE7410ADFA}"/>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115616" y="915566"/>
            <a:ext cx="6655902" cy="3743945"/>
          </a:xfrm>
          <a:prstGeom prst="roundRect">
            <a:avLst>
              <a:gd name="adj" fmla="val 5439"/>
            </a:avLst>
          </a:prstGeom>
          <a:ln>
            <a:noFill/>
          </a:ln>
          <a:effectLst>
            <a:innerShdw blurRad="114300" dist="50800">
              <a:srgbClr val="000000">
                <a:alpha val="0"/>
              </a:srgbClr>
            </a:innerShdw>
          </a:effectLst>
        </p:spPr>
      </p:pic>
    </p:spTree>
    <p:extLst>
      <p:ext uri="{BB962C8B-B14F-4D97-AF65-F5344CB8AC3E}">
        <p14:creationId xmlns:p14="http://schemas.microsoft.com/office/powerpoint/2010/main" val="226220127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54639" fill="hold"/>
                                        <p:tgtEl>
                                          <p:spTgt spid="29"/>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29"/>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29"/>
                                        </p:tgtEl>
                                      </p:cBhvr>
                                    </p:cmd>
                                  </p:childTnLst>
                                </p:cTn>
                              </p:par>
                            </p:childTnLst>
                          </p:cTn>
                        </p:par>
                      </p:childTnLst>
                    </p:cTn>
                  </p:par>
                </p:childTnLst>
              </p:cTn>
              <p:nextCondLst>
                <p:cond evt="onClick" delay="0">
                  <p:tgtEl>
                    <p:spTgt spid="29"/>
                  </p:tgtEl>
                </p:cond>
              </p:nextCondLst>
            </p:seq>
            <p:video>
              <p:cMediaNode vol="80000">
                <p:cTn id="12" fill="hold" display="0">
                  <p:stCondLst>
                    <p:cond delay="indefinite"/>
                  </p:stCondLst>
                </p:cTn>
                <p:tgtEl>
                  <p:spTgt spid="29"/>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5004048" y="1573174"/>
            <a:ext cx="3960440" cy="1938992"/>
          </a:xfrm>
          <a:prstGeom prst="rect">
            <a:avLst/>
          </a:prstGeom>
          <a:noFill/>
        </p:spPr>
        <p:txBody>
          <a:bodyPr wrap="square" rtlCol="0">
            <a:spAutoFit/>
          </a:bodyPr>
          <a:lstStyle/>
          <a:p>
            <a:pPr>
              <a:lnSpc>
                <a:spcPct val="150000"/>
              </a:lnSpc>
            </a:pPr>
            <a:r>
              <a:rPr lang="en-US" altLang="zh-CN" sz="2000" dirty="0">
                <a:latin typeface="微软雅黑" panose="020B0503020204020204" pitchFamily="34" charset="-122"/>
                <a:ea typeface="微软雅黑" panose="020B0503020204020204" pitchFamily="34" charset="-122"/>
              </a:rPr>
              <a:t>1.</a:t>
            </a:r>
            <a:r>
              <a:rPr lang="zh-CN" altLang="zh-CN" sz="2000" dirty="0">
                <a:latin typeface="微软雅黑" panose="020B0503020204020204" pitchFamily="34" charset="-122"/>
                <a:ea typeface="微软雅黑" panose="020B0503020204020204" pitchFamily="34" charset="-122"/>
              </a:rPr>
              <a:t>计算机网络的定义</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2.</a:t>
            </a:r>
            <a:r>
              <a:rPr lang="zh-CN" altLang="zh-CN" sz="2000" dirty="0">
                <a:latin typeface="微软雅黑" panose="020B0503020204020204" pitchFamily="34" charset="-122"/>
                <a:ea typeface="微软雅黑" panose="020B0503020204020204" pitchFamily="34" charset="-122"/>
              </a:rPr>
              <a:t>计算机网络的发展历程</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3.</a:t>
            </a:r>
            <a:r>
              <a:rPr lang="zh-CN" altLang="zh-CN" sz="2000" dirty="0">
                <a:latin typeface="微软雅黑" panose="020B0503020204020204" pitchFamily="34" charset="-122"/>
                <a:ea typeface="微软雅黑" panose="020B0503020204020204" pitchFamily="34" charset="-122"/>
              </a:rPr>
              <a:t>计算机网络的分类</a:t>
            </a:r>
            <a:endParaRPr lang="en-US" altLang="zh-CN" sz="2000" dirty="0">
              <a:latin typeface="微软雅黑" panose="020B0503020204020204" pitchFamily="34" charset="-122"/>
              <a:ea typeface="微软雅黑" panose="020B0503020204020204" pitchFamily="34" charset="-122"/>
            </a:endParaRPr>
          </a:p>
          <a:p>
            <a:pPr>
              <a:lnSpc>
                <a:spcPct val="150000"/>
              </a:lnSpc>
            </a:pPr>
            <a:r>
              <a:rPr lang="en-US" altLang="zh-CN" sz="2000" dirty="0">
                <a:latin typeface="微软雅黑" panose="020B0503020204020204" pitchFamily="34" charset="-122"/>
                <a:ea typeface="微软雅黑" panose="020B0503020204020204" pitchFamily="34" charset="-122"/>
              </a:rPr>
              <a:t>4.5G</a:t>
            </a:r>
            <a:r>
              <a:rPr lang="zh-CN" altLang="zh-CN" sz="2000" dirty="0">
                <a:latin typeface="微软雅黑" panose="020B0503020204020204" pitchFamily="34" charset="-122"/>
                <a:ea typeface="微软雅黑" panose="020B0503020204020204" pitchFamily="34" charset="-122"/>
              </a:rPr>
              <a:t>技术概述</a:t>
            </a:r>
            <a:endParaRPr lang="en-US" altLang="zh-CN" sz="2000"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计算机网络的定义</a:t>
            </a:r>
            <a:endParaRPr lang="zh-CN" altLang="zh-CN" sz="2400" dirty="0"/>
          </a:p>
        </p:txBody>
      </p:sp>
      <p:sp>
        <p:nvSpPr>
          <p:cNvPr id="28" name="矩形 27"/>
          <p:cNvSpPr/>
          <p:nvPr/>
        </p:nvSpPr>
        <p:spPr>
          <a:xfrm>
            <a:off x="297212" y="1220577"/>
            <a:ext cx="4117488" cy="3367397"/>
          </a:xfrm>
          <a:prstGeom prst="rect">
            <a:avLst/>
          </a:prstGeom>
        </p:spPr>
        <p:txBody>
          <a:bodyPr wrap="square">
            <a:spAutoFit/>
          </a:bodyPr>
          <a:lstStyle/>
          <a:p>
            <a:pPr indent="457200">
              <a:lnSpc>
                <a:spcPct val="150000"/>
              </a:lnSpc>
            </a:pPr>
            <a:r>
              <a:rPr lang="zh-CN" altLang="zh-CN" kern="100" dirty="0">
                <a:latin typeface="微软雅黑" panose="020B0503020204020204" pitchFamily="34" charset="-122"/>
                <a:ea typeface="微软雅黑" panose="020B0503020204020204" pitchFamily="34" charset="-122"/>
              </a:rPr>
              <a:t>在计算机网络发展的不同阶段，人们对计算机网络的定义是不同的。从广义的角度来说，计算机网络是指将地理位置不同的具有独立功能的多台计算机及其外部设备，通过通信线路连接起来，在网络操作系统、网络管理软件及网络通信协议的管理和协调下，实现资源共享和信息传递的计算机系统</a:t>
            </a:r>
            <a:r>
              <a:rPr lang="zh-CN" altLang="en-US" kern="100" dirty="0">
                <a:latin typeface="微软雅黑" panose="020B0503020204020204" pitchFamily="34" charset="-122"/>
                <a:ea typeface="微软雅黑" panose="020B0503020204020204" pitchFamily="34" charset="-122"/>
              </a:rPr>
              <a:t>。</a:t>
            </a:r>
            <a:endParaRPr lang="zh-CN" altLang="zh-CN" kern="100" dirty="0">
              <a:latin typeface="微软雅黑" panose="020B0503020204020204" pitchFamily="34" charset="-122"/>
              <a:ea typeface="微软雅黑" panose="020B0503020204020204" pitchFamily="34" charset="-122"/>
            </a:endParaRPr>
          </a:p>
        </p:txBody>
      </p:sp>
      <p:pic>
        <p:nvPicPr>
          <p:cNvPr id="29"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p:blipFill>
        <p:spPr bwMode="auto">
          <a:xfrm>
            <a:off x="4923829" y="1563638"/>
            <a:ext cx="3799530"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9896536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计算机网络的发展历程</a:t>
            </a:r>
            <a:endParaRPr lang="zh-CN" altLang="zh-CN" sz="2400" dirty="0"/>
          </a:p>
        </p:txBody>
      </p:sp>
      <p:sp>
        <p:nvSpPr>
          <p:cNvPr id="28" name="矩形 27"/>
          <p:cNvSpPr/>
          <p:nvPr/>
        </p:nvSpPr>
        <p:spPr>
          <a:xfrm>
            <a:off x="216718" y="1420488"/>
            <a:ext cx="4052986" cy="3416320"/>
          </a:xfrm>
          <a:prstGeom prst="rect">
            <a:avLst/>
          </a:prstGeom>
        </p:spPr>
        <p:txBody>
          <a:bodyPr wrap="square">
            <a:spAutoFit/>
          </a:bodyPr>
          <a:lstStyle/>
          <a:p>
            <a:pPr indent="269875" algn="just"/>
            <a:r>
              <a:rPr lang="en-US" altLang="zh-CN" kern="100" dirty="0">
                <a:latin typeface="微软雅黑" panose="020B0503020204020204" pitchFamily="34" charset="-122"/>
                <a:ea typeface="微软雅黑" panose="020B0503020204020204" pitchFamily="34" charset="-122"/>
              </a:rPr>
              <a:t>20</a:t>
            </a:r>
            <a:r>
              <a:rPr lang="zh-CN" altLang="zh-CN" kern="100" dirty="0">
                <a:latin typeface="微软雅黑" panose="020B0503020204020204" pitchFamily="34" charset="-122"/>
                <a:ea typeface="微软雅黑" panose="020B0503020204020204" pitchFamily="34" charset="-122"/>
              </a:rPr>
              <a:t>世纪</a:t>
            </a:r>
            <a:r>
              <a:rPr lang="en-US" altLang="zh-CN" kern="100" dirty="0">
                <a:latin typeface="微软雅黑" panose="020B0503020204020204" pitchFamily="34" charset="-122"/>
                <a:ea typeface="微软雅黑" panose="020B0503020204020204" pitchFamily="34" charset="-122"/>
              </a:rPr>
              <a:t>60</a:t>
            </a:r>
            <a:r>
              <a:rPr lang="zh-CN" altLang="zh-CN" kern="100" dirty="0">
                <a:latin typeface="微软雅黑" panose="020B0503020204020204" pitchFamily="34" charset="-122"/>
                <a:ea typeface="微软雅黑" panose="020B0503020204020204" pitchFamily="34" charset="-122"/>
              </a:rPr>
              <a:t>年代中期之前的第一代计算机网络是以单个计算机为中心的远程联机系统，典型应用是由一台计算机和全美范围内</a:t>
            </a:r>
            <a:r>
              <a:rPr lang="en-US" altLang="zh-CN" kern="100" dirty="0">
                <a:latin typeface="微软雅黑" panose="020B0503020204020204" pitchFamily="34" charset="-122"/>
                <a:ea typeface="微软雅黑" panose="020B0503020204020204" pitchFamily="34" charset="-122"/>
              </a:rPr>
              <a:t>2000</a:t>
            </a:r>
            <a:r>
              <a:rPr lang="zh-CN" altLang="zh-CN" kern="100" dirty="0">
                <a:latin typeface="微软雅黑" panose="020B0503020204020204" pitchFamily="34" charset="-122"/>
                <a:ea typeface="微软雅黑" panose="020B0503020204020204" pitchFamily="34" charset="-122"/>
              </a:rPr>
              <a:t>多个终端组成的飞机订票系统，终端是一台计算机的外围设备，包括显示器和键盘，无</a:t>
            </a:r>
            <a:r>
              <a:rPr lang="en-US" altLang="zh-CN" kern="100" dirty="0">
                <a:latin typeface="微软雅黑" panose="020B0503020204020204" pitchFamily="34" charset="-122"/>
                <a:ea typeface="微软雅黑" panose="020B0503020204020204" pitchFamily="34" charset="-122"/>
              </a:rPr>
              <a:t>CPU</a:t>
            </a:r>
            <a:r>
              <a:rPr lang="zh-CN" altLang="zh-CN" kern="100" dirty="0">
                <a:latin typeface="微软雅黑" panose="020B0503020204020204" pitchFamily="34" charset="-122"/>
                <a:ea typeface="微软雅黑" panose="020B0503020204020204" pitchFamily="34" charset="-122"/>
              </a:rPr>
              <a:t>和内存。</a:t>
            </a:r>
          </a:p>
          <a:p>
            <a:pPr indent="269875" algn="just"/>
            <a:r>
              <a:rPr lang="zh-CN" altLang="zh-CN" kern="100" dirty="0">
                <a:latin typeface="微软雅黑" panose="020B0503020204020204" pitchFamily="34" charset="-122"/>
                <a:ea typeface="微软雅黑" panose="020B0503020204020204" pitchFamily="34" charset="-122"/>
              </a:rPr>
              <a:t>当时，人们把计算机网络定义为“以传输信息为目的而连接起来，实现远程信息处理或进一步达到资源共享的系统”，这时的通信系统已具备网络的雏形。</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238602" y="1563638"/>
            <a:ext cx="3169983"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6470" y="90114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一</a:t>
            </a:r>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诞生阶段</a:t>
            </a:r>
            <a:endParaRPr lang="zh-CN" altLang="zh-CN" sz="2000" b="1" kern="1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计算机网络的发展历程</a:t>
            </a:r>
            <a:endParaRPr lang="zh-CN" altLang="zh-CN" sz="2400" dirty="0"/>
          </a:p>
        </p:txBody>
      </p:sp>
      <p:sp>
        <p:nvSpPr>
          <p:cNvPr id="28" name="矩形 27"/>
          <p:cNvSpPr/>
          <p:nvPr/>
        </p:nvSpPr>
        <p:spPr>
          <a:xfrm>
            <a:off x="269644" y="1393527"/>
            <a:ext cx="4518380" cy="3693319"/>
          </a:xfrm>
          <a:prstGeom prst="rect">
            <a:avLst/>
          </a:prstGeom>
        </p:spPr>
        <p:txBody>
          <a:bodyPr wrap="square">
            <a:spAutoFit/>
          </a:bodyPr>
          <a:lstStyle/>
          <a:p>
            <a:pPr indent="269875" algn="just"/>
            <a:r>
              <a:rPr lang="en-US" altLang="zh-CN" kern="100" dirty="0">
                <a:latin typeface="微软雅黑" panose="020B0503020204020204" pitchFamily="34" charset="-122"/>
                <a:ea typeface="微软雅黑" panose="020B0503020204020204" pitchFamily="34" charset="-122"/>
              </a:rPr>
              <a:t>20</a:t>
            </a:r>
            <a:r>
              <a:rPr lang="zh-CN" altLang="zh-CN" kern="100" dirty="0">
                <a:latin typeface="微软雅黑" panose="020B0503020204020204" pitchFamily="34" charset="-122"/>
                <a:ea typeface="微软雅黑" panose="020B0503020204020204" pitchFamily="34" charset="-122"/>
              </a:rPr>
              <a:t>世纪</a:t>
            </a:r>
            <a:r>
              <a:rPr lang="en-US" altLang="zh-CN" kern="100" dirty="0">
                <a:latin typeface="微软雅黑" panose="020B0503020204020204" pitchFamily="34" charset="-122"/>
                <a:ea typeface="微软雅黑" panose="020B0503020204020204" pitchFamily="34" charset="-122"/>
              </a:rPr>
              <a:t>60</a:t>
            </a:r>
            <a:r>
              <a:rPr lang="zh-CN" altLang="zh-CN" kern="100" dirty="0">
                <a:latin typeface="微软雅黑" panose="020B0503020204020204" pitchFamily="34" charset="-122"/>
                <a:ea typeface="微软雅黑" panose="020B0503020204020204" pitchFamily="34" charset="-122"/>
              </a:rPr>
              <a:t>年代中期至</a:t>
            </a:r>
            <a:r>
              <a:rPr lang="en-US" altLang="zh-CN" kern="100" dirty="0">
                <a:latin typeface="微软雅黑" panose="020B0503020204020204" pitchFamily="34" charset="-122"/>
                <a:ea typeface="微软雅黑" panose="020B0503020204020204" pitchFamily="34" charset="-122"/>
              </a:rPr>
              <a:t>70</a:t>
            </a:r>
            <a:r>
              <a:rPr lang="zh-CN" altLang="zh-CN" kern="100" dirty="0">
                <a:latin typeface="微软雅黑" panose="020B0503020204020204" pitchFamily="34" charset="-122"/>
                <a:ea typeface="微软雅黑" panose="020B0503020204020204" pitchFamily="34" charset="-122"/>
              </a:rPr>
              <a:t>年代的第二代计算机网络是以多个主机通过通信线路互联起来，为用户提供服务，主机之间不是直接用线路相连，而是由接口报文处理机转接后互联的。接口报文处理机和它们之间互联的通信线路一起负责主机间的通信任务，构成了通信子网。通信子网互联的主机负责运行程序，提供资源共享，组成资源子网。</a:t>
            </a:r>
          </a:p>
          <a:p>
            <a:pPr indent="269875" algn="just"/>
            <a:r>
              <a:rPr lang="zh-CN" altLang="zh-CN" kern="100" dirty="0">
                <a:latin typeface="微软雅黑" panose="020B0503020204020204" pitchFamily="34" charset="-122"/>
                <a:ea typeface="微软雅黑" panose="020B0503020204020204" pitchFamily="34" charset="-122"/>
              </a:rPr>
              <a:t>这个时期，网络概念为“以能够相互共享资源为目的互联起来的具有独立功能的计算机之集合体”，形成了计算机网络的基本概念。</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238602" y="1563638"/>
            <a:ext cx="3169983"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6470" y="90114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二</a:t>
            </a:r>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形成阶段</a:t>
            </a:r>
            <a:endParaRPr lang="zh-CN" altLang="zh-CN" sz="2000" b="1" kern="1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1468944"/>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计算机网络的发展历程</a:t>
            </a:r>
            <a:endParaRPr lang="zh-CN" altLang="zh-CN" sz="2400" dirty="0"/>
          </a:p>
        </p:txBody>
      </p:sp>
      <p:sp>
        <p:nvSpPr>
          <p:cNvPr id="28" name="矩形 27"/>
          <p:cNvSpPr/>
          <p:nvPr/>
        </p:nvSpPr>
        <p:spPr>
          <a:xfrm>
            <a:off x="251520" y="1705952"/>
            <a:ext cx="4518380" cy="2536400"/>
          </a:xfrm>
          <a:prstGeom prst="rect">
            <a:avLst/>
          </a:prstGeom>
        </p:spPr>
        <p:txBody>
          <a:bodyPr wrap="square">
            <a:spAutoFit/>
          </a:bodyPr>
          <a:lstStyle/>
          <a:p>
            <a:pPr indent="269875" algn="just">
              <a:lnSpc>
                <a:spcPct val="150000"/>
              </a:lnSpc>
            </a:pPr>
            <a:r>
              <a:rPr lang="en-US" altLang="zh-CN" kern="100" dirty="0">
                <a:latin typeface="微软雅黑" panose="020B0503020204020204" pitchFamily="34" charset="-122"/>
                <a:ea typeface="微软雅黑" panose="020B0503020204020204" pitchFamily="34" charset="-122"/>
              </a:rPr>
              <a:t>20</a:t>
            </a:r>
            <a:r>
              <a:rPr lang="zh-CN" altLang="zh-CN" kern="100" dirty="0">
                <a:latin typeface="微软雅黑" panose="020B0503020204020204" pitchFamily="34" charset="-122"/>
                <a:ea typeface="微软雅黑" panose="020B0503020204020204" pitchFamily="34" charset="-122"/>
              </a:rPr>
              <a:t>世纪</a:t>
            </a:r>
            <a:r>
              <a:rPr lang="en-US" altLang="zh-CN" kern="100" dirty="0">
                <a:latin typeface="微软雅黑" panose="020B0503020204020204" pitchFamily="34" charset="-122"/>
                <a:ea typeface="微软雅黑" panose="020B0503020204020204" pitchFamily="34" charset="-122"/>
              </a:rPr>
              <a:t>70</a:t>
            </a:r>
            <a:r>
              <a:rPr lang="zh-CN" altLang="zh-CN" kern="100" dirty="0">
                <a:latin typeface="微软雅黑" panose="020B0503020204020204" pitchFamily="34" charset="-122"/>
                <a:ea typeface="微软雅黑" panose="020B0503020204020204" pitchFamily="34" charset="-122"/>
              </a:rPr>
              <a:t>年代末至</a:t>
            </a:r>
            <a:r>
              <a:rPr lang="en-US" altLang="zh-CN" kern="100" dirty="0">
                <a:latin typeface="微软雅黑" panose="020B0503020204020204" pitchFamily="34" charset="-122"/>
                <a:ea typeface="微软雅黑" panose="020B0503020204020204" pitchFamily="34" charset="-122"/>
              </a:rPr>
              <a:t>90</a:t>
            </a:r>
            <a:r>
              <a:rPr lang="zh-CN" altLang="zh-CN" kern="100" dirty="0">
                <a:latin typeface="微软雅黑" panose="020B0503020204020204" pitchFamily="34" charset="-122"/>
                <a:ea typeface="微软雅黑" panose="020B0503020204020204" pitchFamily="34" charset="-122"/>
              </a:rPr>
              <a:t>年代的第三代计算机网络是具有统一的网络体系结构并遵守国际标准的开放式和标准化的网络，此阶段形成了两种国际通用的最重要的体系结构，即</a:t>
            </a:r>
            <a:r>
              <a:rPr lang="en-US" altLang="zh-CN" kern="100" dirty="0">
                <a:latin typeface="微软雅黑" panose="020B0503020204020204" pitchFamily="34" charset="-122"/>
                <a:ea typeface="微软雅黑" panose="020B0503020204020204" pitchFamily="34" charset="-122"/>
              </a:rPr>
              <a:t>TCP/IP</a:t>
            </a:r>
            <a:r>
              <a:rPr lang="zh-CN" altLang="zh-CN" kern="100" dirty="0">
                <a:latin typeface="微软雅黑" panose="020B0503020204020204" pitchFamily="34" charset="-122"/>
                <a:ea typeface="微软雅黑" panose="020B0503020204020204" pitchFamily="34" charset="-122"/>
              </a:rPr>
              <a:t>体系结构和国际标准化组织的</a:t>
            </a:r>
            <a:r>
              <a:rPr lang="en-US" altLang="zh-CN" kern="100" dirty="0" err="1">
                <a:latin typeface="微软雅黑" panose="020B0503020204020204" pitchFamily="34" charset="-122"/>
                <a:ea typeface="微软雅黑" panose="020B0503020204020204" pitchFamily="34" charset="-122"/>
              </a:rPr>
              <a:t>OSI</a:t>
            </a:r>
            <a:r>
              <a:rPr lang="zh-CN" altLang="zh-CN" kern="100" dirty="0">
                <a:latin typeface="微软雅黑" panose="020B0503020204020204" pitchFamily="34" charset="-122"/>
                <a:ea typeface="微软雅黑" panose="020B0503020204020204" pitchFamily="34" charset="-122"/>
              </a:rPr>
              <a:t>体系结构。</a:t>
            </a: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238602" y="1563638"/>
            <a:ext cx="3169983"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0" name="文本框 2">
            <a:extLst>
              <a:ext uri="{FF2B5EF4-FFF2-40B4-BE49-F238E27FC236}">
                <a16:creationId xmlns:a16="http://schemas.microsoft.com/office/drawing/2014/main" xmlns="" id="{8C986028-C886-46A2-AB40-626D7C211E78}"/>
              </a:ext>
            </a:extLst>
          </p:cNvPr>
          <p:cNvSpPr txBox="1"/>
          <p:nvPr/>
        </p:nvSpPr>
        <p:spPr>
          <a:xfrm>
            <a:off x="346470" y="103062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三</a:t>
            </a:r>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互联互通阶段</a:t>
            </a:r>
            <a:endParaRPr lang="zh-CN" altLang="zh-CN" sz="2000" b="1" kern="100" dirty="0">
              <a:solidFill>
                <a:srgbClr val="00B0F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2947380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877985" cy="461665"/>
          </a:xfrm>
          <a:prstGeom prst="rect">
            <a:avLst/>
          </a:prstGeom>
        </p:spPr>
        <p:txBody>
          <a:bodyPr wrap="none">
            <a:spAutoFit/>
          </a:bodyPr>
          <a:lstStyle/>
          <a:p>
            <a:r>
              <a:rPr lang="zh-CN" altLang="en-US" sz="2400" dirty="0"/>
              <a:t>二</a:t>
            </a:r>
            <a:r>
              <a:rPr lang="zh-CN" altLang="zh-CN" sz="2400" dirty="0" smtClean="0"/>
              <a:t>、</a:t>
            </a:r>
            <a:r>
              <a:rPr lang="zh-CN" altLang="en-US" sz="2400" dirty="0" smtClean="0"/>
              <a:t>计算机网络的发展历程</a:t>
            </a:r>
            <a:endParaRPr lang="zh-CN" altLang="zh-CN" sz="2400" dirty="0"/>
          </a:p>
        </p:txBody>
      </p:sp>
      <p:sp>
        <p:nvSpPr>
          <p:cNvPr id="34" name="矩形 33"/>
          <p:cNvSpPr/>
          <p:nvPr/>
        </p:nvSpPr>
        <p:spPr>
          <a:xfrm>
            <a:off x="172051" y="1851670"/>
            <a:ext cx="4518380" cy="2120902"/>
          </a:xfrm>
          <a:prstGeom prst="rect">
            <a:avLst/>
          </a:prstGeom>
        </p:spPr>
        <p:txBody>
          <a:bodyPr wrap="square">
            <a:spAutoFit/>
          </a:bodyPr>
          <a:lstStyle/>
          <a:p>
            <a:pPr indent="269875" algn="just">
              <a:lnSpc>
                <a:spcPct val="150000"/>
              </a:lnSpc>
            </a:pPr>
            <a:r>
              <a:rPr lang="en-US" altLang="zh-CN" kern="100" dirty="0">
                <a:latin typeface="微软雅黑" panose="020B0503020204020204" pitchFamily="34" charset="-122"/>
                <a:ea typeface="微软雅黑" panose="020B0503020204020204" pitchFamily="34" charset="-122"/>
              </a:rPr>
              <a:t>20</a:t>
            </a:r>
            <a:r>
              <a:rPr lang="zh-CN" altLang="zh-CN" kern="100" dirty="0">
                <a:latin typeface="微软雅黑" panose="020B0503020204020204" pitchFamily="34" charset="-122"/>
                <a:ea typeface="微软雅黑" panose="020B0503020204020204" pitchFamily="34" charset="-122"/>
              </a:rPr>
              <a:t>世纪</a:t>
            </a:r>
            <a:r>
              <a:rPr lang="en-US" altLang="zh-CN" kern="100" dirty="0">
                <a:latin typeface="微软雅黑" panose="020B0503020204020204" pitchFamily="34" charset="-122"/>
                <a:ea typeface="微软雅黑" panose="020B0503020204020204" pitchFamily="34" charset="-122"/>
              </a:rPr>
              <a:t>90</a:t>
            </a:r>
            <a:r>
              <a:rPr lang="zh-CN" altLang="zh-CN" kern="100" dirty="0">
                <a:latin typeface="微软雅黑" panose="020B0503020204020204" pitchFamily="34" charset="-122"/>
                <a:ea typeface="微软雅黑" panose="020B0503020204020204" pitchFamily="34" charset="-122"/>
              </a:rPr>
              <a:t>年代至今的第四代计算机网络，由于局域网技术发展成熟，出现光纤及高速网络技术，整个网络就像一个对用户透明的大的计算机系统，发展为以因特网</a:t>
            </a:r>
            <a:r>
              <a:rPr lang="en-US" altLang="zh-CN" kern="100" dirty="0">
                <a:latin typeface="微软雅黑" panose="020B0503020204020204" pitchFamily="34" charset="-122"/>
                <a:ea typeface="微软雅黑" panose="020B0503020204020204" pitchFamily="34" charset="-122"/>
              </a:rPr>
              <a:t>( Internet)</a:t>
            </a:r>
            <a:r>
              <a:rPr lang="zh-CN" altLang="zh-CN" kern="100" dirty="0">
                <a:latin typeface="微软雅黑" panose="020B0503020204020204" pitchFamily="34" charset="-122"/>
                <a:ea typeface="微软雅黑" panose="020B0503020204020204" pitchFamily="34" charset="-122"/>
              </a:rPr>
              <a:t>为代表的互联网。</a:t>
            </a:r>
          </a:p>
        </p:txBody>
      </p:sp>
      <p:pic>
        <p:nvPicPr>
          <p:cNvPr id="37"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p:blipFill>
        <p:spPr bwMode="auto">
          <a:xfrm>
            <a:off x="5238602" y="1563638"/>
            <a:ext cx="3169983" cy="219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8" name="文本框 2">
            <a:extLst>
              <a:ext uri="{FF2B5EF4-FFF2-40B4-BE49-F238E27FC236}">
                <a16:creationId xmlns:a16="http://schemas.microsoft.com/office/drawing/2014/main" xmlns="" id="{8C986028-C886-46A2-AB40-626D7C211E78}"/>
              </a:ext>
            </a:extLst>
          </p:cNvPr>
          <p:cNvSpPr txBox="1"/>
          <p:nvPr/>
        </p:nvSpPr>
        <p:spPr>
          <a:xfrm>
            <a:off x="346470" y="1030628"/>
            <a:ext cx="3145410" cy="400110"/>
          </a:xfrm>
          <a:prstGeom prst="rect">
            <a:avLst/>
          </a:prstGeom>
          <a:noFill/>
        </p:spPr>
        <p:txBody>
          <a:bodyPr wrap="square" rtlCol="0">
            <a:spAutoFit/>
          </a:bodyPr>
          <a:lstStyle/>
          <a:p>
            <a:r>
              <a:rPr lang="zh-CN" altLang="zh-CN" sz="2000" b="1" kern="100" dirty="0">
                <a:solidFill>
                  <a:srgbClr val="00B0F0"/>
                </a:solidFill>
                <a:latin typeface="微软雅黑" panose="020B0503020204020204" pitchFamily="34" charset="-122"/>
                <a:ea typeface="微软雅黑" panose="020B0503020204020204" pitchFamily="34" charset="-122"/>
              </a:rPr>
              <a:t>（</a:t>
            </a:r>
            <a:r>
              <a:rPr lang="zh-CN" altLang="en-US" sz="2000" b="1" kern="100" dirty="0">
                <a:solidFill>
                  <a:srgbClr val="00B0F0"/>
                </a:solidFill>
                <a:latin typeface="微软雅黑" panose="020B0503020204020204" pitchFamily="34" charset="-122"/>
                <a:ea typeface="微软雅黑" panose="020B0503020204020204" pitchFamily="34" charset="-122"/>
              </a:rPr>
              <a:t>四</a:t>
            </a:r>
            <a:r>
              <a:rPr lang="zh-CN" altLang="zh-CN" sz="2000" b="1" kern="100" dirty="0">
                <a:solidFill>
                  <a:srgbClr val="00B0F0"/>
                </a:solidFill>
                <a:latin typeface="微软雅黑" panose="020B0503020204020204" pitchFamily="34" charset="-122"/>
                <a:ea typeface="微软雅黑" panose="020B0503020204020204" pitchFamily="34" charset="-122"/>
              </a:rPr>
              <a:t>）高速网络技术阶段</a:t>
            </a:r>
          </a:p>
        </p:txBody>
      </p:sp>
    </p:spTree>
    <p:extLst>
      <p:ext uri="{BB962C8B-B14F-4D97-AF65-F5344CB8AC3E}">
        <p14:creationId xmlns:p14="http://schemas.microsoft.com/office/powerpoint/2010/main" val="1758852562"/>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计算机网络的分类</a:t>
            </a:r>
            <a:endParaRPr lang="zh-CN" altLang="zh-CN" sz="2400" dirty="0"/>
          </a:p>
        </p:txBody>
      </p:sp>
      <p:graphicFrame>
        <p:nvGraphicFramePr>
          <p:cNvPr id="28" name="图示 27">
            <a:extLst>
              <a:ext uri="{FF2B5EF4-FFF2-40B4-BE49-F238E27FC236}">
                <a16:creationId xmlns:a16="http://schemas.microsoft.com/office/drawing/2014/main" xmlns="" id="{1D3555D9-147B-41A3-9C7D-79B989EA59DD}"/>
              </a:ext>
            </a:extLst>
          </p:cNvPr>
          <p:cNvGraphicFramePr/>
          <p:nvPr>
            <p:extLst>
              <p:ext uri="{D42A27DB-BD31-4B8C-83A1-F6EECF244321}">
                <p14:modId xmlns:p14="http://schemas.microsoft.com/office/powerpoint/2010/main" val="1565790040"/>
              </p:ext>
            </p:extLst>
          </p:nvPr>
        </p:nvGraphicFramePr>
        <p:xfrm>
          <a:off x="1524000" y="880812"/>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0983797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262432"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计算机网络的组成</a:t>
            </a:r>
            <a:endParaRPr lang="zh-CN" altLang="zh-CN" sz="2400" dirty="0"/>
          </a:p>
        </p:txBody>
      </p:sp>
      <p:sp>
        <p:nvSpPr>
          <p:cNvPr id="28" name="文本框 2">
            <a:extLst>
              <a:ext uri="{FF2B5EF4-FFF2-40B4-BE49-F238E27FC236}">
                <a16:creationId xmlns:a16="http://schemas.microsoft.com/office/drawing/2014/main" xmlns="" id="{BC4A652A-DCF2-46DE-8026-9722368A52E5}"/>
              </a:ext>
            </a:extLst>
          </p:cNvPr>
          <p:cNvSpPr txBox="1"/>
          <p:nvPr/>
        </p:nvSpPr>
        <p:spPr>
          <a:xfrm>
            <a:off x="719572" y="1203598"/>
            <a:ext cx="7704856" cy="3077253"/>
          </a:xfrm>
          <a:prstGeom prst="rect">
            <a:avLst/>
          </a:prstGeom>
          <a:noFill/>
          <a:ln w="9525">
            <a:solidFill>
              <a:srgbClr val="FF0000"/>
            </a:solidFill>
            <a:prstDash val="sysDot"/>
          </a:ln>
        </p:spPr>
        <p:txBody>
          <a:bodyPr wrap="square" rtlCol="0">
            <a:spAutoFit/>
          </a:bodyPr>
          <a:lstStyle/>
          <a:p>
            <a:pPr indent="457200">
              <a:lnSpc>
                <a:spcPct val="200000"/>
              </a:lnSpc>
            </a:pPr>
            <a:r>
              <a:rPr lang="zh-CN" altLang="zh-CN" sz="2000" b="1" kern="100" dirty="0">
                <a:solidFill>
                  <a:srgbClr val="0070C0"/>
                </a:solidFill>
                <a:effectLst/>
                <a:latin typeface="微软雅黑" panose="020B0503020204020204" pitchFamily="34" charset="-122"/>
                <a:ea typeface="微软雅黑" panose="020B0503020204020204" pitchFamily="34" charset="-122"/>
              </a:rPr>
              <a:t>计算机网络主要由计算机系统、数据通信系统、网络软件及协议三大部分组成。计算机系统是网络的基本模块，为网络内的其他计算机提供共享资源；数据通信系统是连接网络基本模块的桥梁，它提供各种连接技术和信息交换技术；网络软件是网络的组织者和管理者，在网络协议的支持下，为网络用户提供各种服务。</a:t>
            </a:r>
          </a:p>
        </p:txBody>
      </p:sp>
    </p:spTree>
    <p:extLst>
      <p:ext uri="{BB962C8B-B14F-4D97-AF65-F5344CB8AC3E}">
        <p14:creationId xmlns:p14="http://schemas.microsoft.com/office/powerpoint/2010/main" val="212425251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220</TotalTime>
  <Words>747</Words>
  <Application>Microsoft Office PowerPoint</Application>
  <PresentationFormat>全屏显示(16:9)</PresentationFormat>
  <Paragraphs>86</Paragraphs>
  <Slides>13</Slides>
  <Notes>11</Notes>
  <HiddenSlides>0</HiddenSlides>
  <MMClips>1</MMClips>
  <ScaleCrop>false</ScaleCrop>
  <HeadingPairs>
    <vt:vector size="4" baseType="variant">
      <vt:variant>
        <vt:lpstr>主题</vt:lpstr>
      </vt:variant>
      <vt:variant>
        <vt:i4>1</vt:i4>
      </vt:variant>
      <vt:variant>
        <vt:lpstr>幻灯片标题</vt:lpstr>
      </vt:variant>
      <vt:variant>
        <vt:i4>13</vt:i4>
      </vt:variant>
    </vt:vector>
  </HeadingPairs>
  <TitlesOfParts>
    <vt:vector size="14"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51</cp:revision>
  <dcterms:created xsi:type="dcterms:W3CDTF">2021-03-07T05:42:09Z</dcterms:created>
  <dcterms:modified xsi:type="dcterms:W3CDTF">2023-05-01T05:00:57Z</dcterms:modified>
</cp:coreProperties>
</file>