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4"/>
  </p:notesMasterIdLst>
  <p:sldIdLst>
    <p:sldId id="291" r:id="rId2"/>
    <p:sldId id="296" r:id="rId3"/>
    <p:sldId id="301" r:id="rId4"/>
    <p:sldId id="295" r:id="rId5"/>
    <p:sldId id="298" r:id="rId6"/>
    <p:sldId id="299" r:id="rId7"/>
    <p:sldId id="302" r:id="rId8"/>
    <p:sldId id="304" r:id="rId9"/>
    <p:sldId id="303" r:id="rId10"/>
    <p:sldId id="300" r:id="rId11"/>
    <p:sldId id="305" r:id="rId12"/>
    <p:sldId id="297" r:id="rId13"/>
  </p:sldIdLst>
  <p:sldSz cx="9144000" cy="5143500" type="screen16x9"/>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B9B1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中度样式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5" d="100"/>
          <a:sy n="75" d="100"/>
        </p:scale>
        <p:origin x="-108" y="-264"/>
      </p:cViewPr>
      <p:guideLst>
        <p:guide orient="horz" pos="162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s>
</file>

<file path=ppt/diagrams/_rels/data1.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image" Target="../media/image6.jpeg"/><Relationship Id="rId1" Type="http://schemas.openxmlformats.org/officeDocument/2006/relationships/image" Target="../media/image5.jpeg"/><Relationship Id="rId6" Type="http://schemas.openxmlformats.org/officeDocument/2006/relationships/image" Target="../media/image10.jpeg"/><Relationship Id="rId5" Type="http://schemas.openxmlformats.org/officeDocument/2006/relationships/image" Target="../media/image9.jpeg"/><Relationship Id="rId4" Type="http://schemas.openxmlformats.org/officeDocument/2006/relationships/image" Target="../media/image8.jpeg"/></Relationships>
</file>

<file path=ppt/diagrams/_rels/drawing1.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image" Target="../media/image6.jpeg"/><Relationship Id="rId1" Type="http://schemas.openxmlformats.org/officeDocument/2006/relationships/image" Target="../media/image5.jpeg"/><Relationship Id="rId6" Type="http://schemas.openxmlformats.org/officeDocument/2006/relationships/image" Target="../media/image10.jpeg"/><Relationship Id="rId5" Type="http://schemas.openxmlformats.org/officeDocument/2006/relationships/image" Target="../media/image9.jpeg"/><Relationship Id="rId4" Type="http://schemas.openxmlformats.org/officeDocument/2006/relationships/image" Target="../media/image8.jpeg"/></Relationships>
</file>

<file path=ppt/diagrams/colors1.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09B67D1D-ED60-4C11-ACF1-E391FB0330E3}" type="doc">
      <dgm:prSet loTypeId="urn:microsoft.com/office/officeart/2005/8/layout/pList2" loCatId="list" qsTypeId="urn:microsoft.com/office/officeart/2005/8/quickstyle/simple1" qsCatId="simple" csTypeId="urn:microsoft.com/office/officeart/2005/8/colors/colorful5" csCatId="colorful" phldr="1"/>
      <dgm:spPr/>
      <dgm:t>
        <a:bodyPr/>
        <a:lstStyle/>
        <a:p>
          <a:endParaRPr lang="zh-CN" altLang="en-US"/>
        </a:p>
      </dgm:t>
    </dgm:pt>
    <dgm:pt modelId="{ED421754-E351-42B5-97E3-027A83B6CA99}">
      <dgm:prSet phldrT="[文本]" custT="1"/>
      <dgm:spPr/>
      <dgm:t>
        <a:bodyPr/>
        <a:lstStyle/>
        <a:p>
          <a:r>
            <a:rPr lang="zh-CN" altLang="en-US" sz="1800" b="1" dirty="0">
              <a:solidFill>
                <a:srgbClr val="002060"/>
              </a:solidFill>
              <a:latin typeface="微软雅黑" panose="020B0503020204020204" pitchFamily="34" charset="-122"/>
              <a:ea typeface="微软雅黑" panose="020B0503020204020204" pitchFamily="34" charset="-122"/>
            </a:rPr>
            <a:t>用户接口模块</a:t>
          </a:r>
        </a:p>
      </dgm:t>
    </dgm:pt>
    <dgm:pt modelId="{1BCCE44F-EB36-4334-99B7-95D1FDFFE2EA}" type="parTrans" cxnId="{8704163F-95EB-4D80-A3CB-7FF722503626}">
      <dgm:prSet/>
      <dgm:spPr/>
      <dgm:t>
        <a:bodyPr/>
        <a:lstStyle/>
        <a:p>
          <a:endParaRPr lang="zh-CN" altLang="en-US" sz="1800" b="1">
            <a:solidFill>
              <a:srgbClr val="002060"/>
            </a:solidFill>
            <a:latin typeface="微软雅黑" panose="020B0503020204020204" pitchFamily="34" charset="-122"/>
            <a:ea typeface="微软雅黑" panose="020B0503020204020204" pitchFamily="34" charset="-122"/>
          </a:endParaRPr>
        </a:p>
      </dgm:t>
    </dgm:pt>
    <dgm:pt modelId="{AEC4A2F3-F0BE-420A-A255-AC81FF64CF34}" type="sibTrans" cxnId="{8704163F-95EB-4D80-A3CB-7FF722503626}">
      <dgm:prSet/>
      <dgm:spPr/>
      <dgm:t>
        <a:bodyPr/>
        <a:lstStyle/>
        <a:p>
          <a:endParaRPr lang="zh-CN" altLang="en-US" sz="1800" b="1">
            <a:solidFill>
              <a:srgbClr val="002060"/>
            </a:solidFill>
            <a:latin typeface="微软雅黑" panose="020B0503020204020204" pitchFamily="34" charset="-122"/>
            <a:ea typeface="微软雅黑" panose="020B0503020204020204" pitchFamily="34" charset="-122"/>
          </a:endParaRPr>
        </a:p>
      </dgm:t>
    </dgm:pt>
    <dgm:pt modelId="{5D14CF98-12F0-4B0F-A224-7FB41E90B07A}">
      <dgm:prSet phldrT="[文本]" custT="1"/>
      <dgm:spPr/>
      <dgm:t>
        <a:bodyPr/>
        <a:lstStyle/>
        <a:p>
          <a:r>
            <a:rPr lang="zh-CN" altLang="en-US" sz="1800" b="1" dirty="0">
              <a:solidFill>
                <a:srgbClr val="002060"/>
              </a:solidFill>
              <a:latin typeface="微软雅黑" panose="020B0503020204020204" pitchFamily="34" charset="-122"/>
              <a:ea typeface="微软雅黑" panose="020B0503020204020204" pitchFamily="34" charset="-122"/>
            </a:rPr>
            <a:t>内部接口模块</a:t>
          </a:r>
        </a:p>
      </dgm:t>
    </dgm:pt>
    <dgm:pt modelId="{2ADABB37-181F-4875-B0DD-D5F4C56E3545}" type="parTrans" cxnId="{5458BDF4-0E6D-42BB-9C2C-DC8492C75E7C}">
      <dgm:prSet/>
      <dgm:spPr/>
      <dgm:t>
        <a:bodyPr/>
        <a:lstStyle/>
        <a:p>
          <a:endParaRPr lang="zh-CN" altLang="en-US" sz="1800" b="1">
            <a:solidFill>
              <a:srgbClr val="002060"/>
            </a:solidFill>
            <a:latin typeface="微软雅黑" panose="020B0503020204020204" pitchFamily="34" charset="-122"/>
            <a:ea typeface="微软雅黑" panose="020B0503020204020204" pitchFamily="34" charset="-122"/>
          </a:endParaRPr>
        </a:p>
      </dgm:t>
    </dgm:pt>
    <dgm:pt modelId="{9CC7EC10-B35B-49DE-9639-3023C1104D45}" type="sibTrans" cxnId="{5458BDF4-0E6D-42BB-9C2C-DC8492C75E7C}">
      <dgm:prSet/>
      <dgm:spPr/>
      <dgm:t>
        <a:bodyPr/>
        <a:lstStyle/>
        <a:p>
          <a:endParaRPr lang="zh-CN" altLang="en-US" sz="1800" b="1">
            <a:solidFill>
              <a:srgbClr val="002060"/>
            </a:solidFill>
            <a:latin typeface="微软雅黑" panose="020B0503020204020204" pitchFamily="34" charset="-122"/>
            <a:ea typeface="微软雅黑" panose="020B0503020204020204" pitchFamily="34" charset="-122"/>
          </a:endParaRPr>
        </a:p>
      </dgm:t>
    </dgm:pt>
    <dgm:pt modelId="{0D570253-4839-4828-87EE-873CBAC906D5}">
      <dgm:prSet phldrT="[文本]" custT="1"/>
      <dgm:spPr/>
      <dgm:t>
        <a:bodyPr/>
        <a:lstStyle/>
        <a:p>
          <a:r>
            <a:rPr lang="zh-CN" altLang="en-US" sz="1800" b="1" dirty="0">
              <a:solidFill>
                <a:srgbClr val="002060"/>
              </a:solidFill>
              <a:latin typeface="微软雅黑" panose="020B0503020204020204" pitchFamily="34" charset="-122"/>
              <a:ea typeface="微软雅黑" panose="020B0503020204020204" pitchFamily="34" charset="-122"/>
            </a:rPr>
            <a:t>必须具备的一些基本功能</a:t>
          </a:r>
        </a:p>
      </dgm:t>
    </dgm:pt>
    <dgm:pt modelId="{08A42523-AEF0-4836-B68E-02549239DBB1}" type="parTrans" cxnId="{8EDCF665-CEF9-4641-84B5-F34613D3DFD0}">
      <dgm:prSet/>
      <dgm:spPr/>
      <dgm:t>
        <a:bodyPr/>
        <a:lstStyle/>
        <a:p>
          <a:endParaRPr lang="zh-CN" altLang="en-US" sz="1800" b="1">
            <a:solidFill>
              <a:srgbClr val="002060"/>
            </a:solidFill>
            <a:latin typeface="微软雅黑" panose="020B0503020204020204" pitchFamily="34" charset="-122"/>
            <a:ea typeface="微软雅黑" panose="020B0503020204020204" pitchFamily="34" charset="-122"/>
          </a:endParaRPr>
        </a:p>
      </dgm:t>
    </dgm:pt>
    <dgm:pt modelId="{68D60129-36D1-4DE5-8F56-D50F35DF7749}" type="sibTrans" cxnId="{8EDCF665-CEF9-4641-84B5-F34613D3DFD0}">
      <dgm:prSet/>
      <dgm:spPr/>
      <dgm:t>
        <a:bodyPr/>
        <a:lstStyle/>
        <a:p>
          <a:endParaRPr lang="zh-CN" altLang="en-US" sz="1800" b="1">
            <a:solidFill>
              <a:srgbClr val="002060"/>
            </a:solidFill>
            <a:latin typeface="微软雅黑" panose="020B0503020204020204" pitchFamily="34" charset="-122"/>
            <a:ea typeface="微软雅黑" panose="020B0503020204020204" pitchFamily="34" charset="-122"/>
          </a:endParaRPr>
        </a:p>
      </dgm:t>
    </dgm:pt>
    <dgm:pt modelId="{75F8147D-7ACA-414C-A7A4-666B52EE15E3}">
      <dgm:prSet phldrT="[文本]" custT="1"/>
      <dgm:spPr/>
      <dgm:t>
        <a:bodyPr/>
        <a:lstStyle/>
        <a:p>
          <a:r>
            <a:rPr lang="zh-CN" altLang="en-US" sz="1800" b="1" dirty="0">
              <a:solidFill>
                <a:srgbClr val="002060"/>
              </a:solidFill>
              <a:latin typeface="微软雅黑" panose="020B0503020204020204" pitchFamily="34" charset="-122"/>
              <a:ea typeface="微软雅黑" panose="020B0503020204020204" pitchFamily="34" charset="-122"/>
            </a:rPr>
            <a:t>报文处理模块</a:t>
          </a:r>
        </a:p>
      </dgm:t>
    </dgm:pt>
    <dgm:pt modelId="{14AED3A7-8F13-450E-B5E8-20DCCB6A4F6A}" type="parTrans" cxnId="{BCE3001F-F703-42E0-A700-80F82793DEC4}">
      <dgm:prSet/>
      <dgm:spPr/>
      <dgm:t>
        <a:bodyPr/>
        <a:lstStyle/>
        <a:p>
          <a:endParaRPr lang="zh-CN" altLang="en-US" sz="1800" b="1">
            <a:solidFill>
              <a:srgbClr val="002060"/>
            </a:solidFill>
            <a:latin typeface="微软雅黑" panose="020B0503020204020204" pitchFamily="34" charset="-122"/>
            <a:ea typeface="微软雅黑" panose="020B0503020204020204" pitchFamily="34" charset="-122"/>
          </a:endParaRPr>
        </a:p>
      </dgm:t>
    </dgm:pt>
    <dgm:pt modelId="{4FF38468-8BD4-4D1E-A6C9-69BE85CBB900}" type="sibTrans" cxnId="{BCE3001F-F703-42E0-A700-80F82793DEC4}">
      <dgm:prSet/>
      <dgm:spPr/>
      <dgm:t>
        <a:bodyPr/>
        <a:lstStyle/>
        <a:p>
          <a:endParaRPr lang="zh-CN" altLang="en-US" sz="1800" b="1">
            <a:solidFill>
              <a:srgbClr val="002060"/>
            </a:solidFill>
            <a:latin typeface="微软雅黑" panose="020B0503020204020204" pitchFamily="34" charset="-122"/>
            <a:ea typeface="微软雅黑" panose="020B0503020204020204" pitchFamily="34" charset="-122"/>
          </a:endParaRPr>
        </a:p>
      </dgm:t>
    </dgm:pt>
    <dgm:pt modelId="{78B4C6FA-6B55-4086-BF71-6268E38244C5}">
      <dgm:prSet phldrT="[文本]" custT="1"/>
      <dgm:spPr/>
      <dgm:t>
        <a:bodyPr/>
        <a:lstStyle/>
        <a:p>
          <a:r>
            <a:rPr lang="zh-CN" altLang="en-US" sz="1800" b="1" dirty="0">
              <a:solidFill>
                <a:srgbClr val="002060"/>
              </a:solidFill>
              <a:latin typeface="微软雅黑" panose="020B0503020204020204" pitchFamily="34" charset="-122"/>
              <a:ea typeface="微软雅黑" panose="020B0503020204020204" pitchFamily="34" charset="-122"/>
            </a:rPr>
            <a:t>格式转换模块</a:t>
          </a:r>
        </a:p>
      </dgm:t>
    </dgm:pt>
    <dgm:pt modelId="{CE801EC5-B6A5-47AF-A18B-8A916F1C3231}" type="parTrans" cxnId="{CA2B9CEB-A93F-4E5C-A452-27E56C25908D}">
      <dgm:prSet/>
      <dgm:spPr/>
      <dgm:t>
        <a:bodyPr/>
        <a:lstStyle/>
        <a:p>
          <a:endParaRPr lang="zh-CN" altLang="en-US" sz="1800" b="1">
            <a:solidFill>
              <a:srgbClr val="002060"/>
            </a:solidFill>
            <a:latin typeface="微软雅黑" panose="020B0503020204020204" pitchFamily="34" charset="-122"/>
            <a:ea typeface="微软雅黑" panose="020B0503020204020204" pitchFamily="34" charset="-122"/>
          </a:endParaRPr>
        </a:p>
      </dgm:t>
    </dgm:pt>
    <dgm:pt modelId="{31F8C3EE-5E87-4D41-AE2C-E466F3DA691D}" type="sibTrans" cxnId="{CA2B9CEB-A93F-4E5C-A452-27E56C25908D}">
      <dgm:prSet/>
      <dgm:spPr/>
      <dgm:t>
        <a:bodyPr/>
        <a:lstStyle/>
        <a:p>
          <a:endParaRPr lang="zh-CN" altLang="en-US" sz="1800" b="1">
            <a:solidFill>
              <a:srgbClr val="002060"/>
            </a:solidFill>
            <a:latin typeface="微软雅黑" panose="020B0503020204020204" pitchFamily="34" charset="-122"/>
            <a:ea typeface="微软雅黑" panose="020B0503020204020204" pitchFamily="34" charset="-122"/>
          </a:endParaRPr>
        </a:p>
      </dgm:t>
    </dgm:pt>
    <dgm:pt modelId="{EBA5A560-AD89-48D1-9520-7613641F6460}">
      <dgm:prSet phldrT="[文本]" custT="1"/>
      <dgm:spPr/>
      <dgm:t>
        <a:bodyPr/>
        <a:lstStyle/>
        <a:p>
          <a:r>
            <a:rPr lang="zh-CN" altLang="en-US" sz="1800" b="1" dirty="0">
              <a:solidFill>
                <a:srgbClr val="002060"/>
              </a:solidFill>
              <a:latin typeface="微软雅黑" panose="020B0503020204020204" pitchFamily="34" charset="-122"/>
              <a:ea typeface="微软雅黑" panose="020B0503020204020204" pitchFamily="34" charset="-122"/>
            </a:rPr>
            <a:t>通信模块</a:t>
          </a:r>
        </a:p>
      </dgm:t>
    </dgm:pt>
    <dgm:pt modelId="{2FC09873-6E42-4E5A-9182-649E40F0DE6A}" type="parTrans" cxnId="{A07BD128-8B2B-4AE0-A64B-5B046C30BD66}">
      <dgm:prSet/>
      <dgm:spPr/>
      <dgm:t>
        <a:bodyPr/>
        <a:lstStyle/>
        <a:p>
          <a:endParaRPr lang="zh-CN" altLang="en-US" sz="1800" b="1">
            <a:solidFill>
              <a:srgbClr val="002060"/>
            </a:solidFill>
            <a:latin typeface="微软雅黑" panose="020B0503020204020204" pitchFamily="34" charset="-122"/>
            <a:ea typeface="微软雅黑" panose="020B0503020204020204" pitchFamily="34" charset="-122"/>
          </a:endParaRPr>
        </a:p>
      </dgm:t>
    </dgm:pt>
    <dgm:pt modelId="{AACA61CB-51B0-42DF-84CA-3A97D6234EC2}" type="sibTrans" cxnId="{A07BD128-8B2B-4AE0-A64B-5B046C30BD66}">
      <dgm:prSet/>
      <dgm:spPr/>
      <dgm:t>
        <a:bodyPr/>
        <a:lstStyle/>
        <a:p>
          <a:endParaRPr lang="zh-CN" altLang="en-US" sz="1800" b="1">
            <a:solidFill>
              <a:srgbClr val="002060"/>
            </a:solidFill>
            <a:latin typeface="微软雅黑" panose="020B0503020204020204" pitchFamily="34" charset="-122"/>
            <a:ea typeface="微软雅黑" panose="020B0503020204020204" pitchFamily="34" charset="-122"/>
          </a:endParaRPr>
        </a:p>
      </dgm:t>
    </dgm:pt>
    <dgm:pt modelId="{8B72B2AD-3224-4A63-90EE-02073C77FEC1}" type="pres">
      <dgm:prSet presAssocID="{09B67D1D-ED60-4C11-ACF1-E391FB0330E3}" presName="Name0" presStyleCnt="0">
        <dgm:presLayoutVars>
          <dgm:dir/>
          <dgm:resizeHandles val="exact"/>
        </dgm:presLayoutVars>
      </dgm:prSet>
      <dgm:spPr/>
      <dgm:t>
        <a:bodyPr/>
        <a:lstStyle/>
        <a:p>
          <a:endParaRPr lang="zh-CN" altLang="en-US"/>
        </a:p>
      </dgm:t>
    </dgm:pt>
    <dgm:pt modelId="{1978CF30-AB13-42E5-BE0B-25FACE66C26E}" type="pres">
      <dgm:prSet presAssocID="{09B67D1D-ED60-4C11-ACF1-E391FB0330E3}" presName="bkgdShp" presStyleLbl="alignAccFollowNode1" presStyleIdx="0" presStyleCnt="1" custLinFactNeighborY="4938"/>
      <dgm:spPr/>
    </dgm:pt>
    <dgm:pt modelId="{B2C408E0-6AE0-4C89-B45F-B459379B5018}" type="pres">
      <dgm:prSet presAssocID="{09B67D1D-ED60-4C11-ACF1-E391FB0330E3}" presName="linComp" presStyleCnt="0"/>
      <dgm:spPr/>
    </dgm:pt>
    <dgm:pt modelId="{E8B99E93-8BDE-487F-9246-3169FCB497C2}" type="pres">
      <dgm:prSet presAssocID="{ED421754-E351-42B5-97E3-027A83B6CA99}" presName="compNode" presStyleCnt="0"/>
      <dgm:spPr/>
    </dgm:pt>
    <dgm:pt modelId="{3B6080F8-96AD-4CB6-AB11-139A82CDB6F6}" type="pres">
      <dgm:prSet presAssocID="{ED421754-E351-42B5-97E3-027A83B6CA99}" presName="node" presStyleLbl="node1" presStyleIdx="0" presStyleCnt="6">
        <dgm:presLayoutVars>
          <dgm:bulletEnabled val="1"/>
        </dgm:presLayoutVars>
      </dgm:prSet>
      <dgm:spPr/>
      <dgm:t>
        <a:bodyPr/>
        <a:lstStyle/>
        <a:p>
          <a:endParaRPr lang="zh-CN" altLang="en-US"/>
        </a:p>
      </dgm:t>
    </dgm:pt>
    <dgm:pt modelId="{1FCB7199-F057-435F-B27F-8386F936DAB4}" type="pres">
      <dgm:prSet presAssocID="{ED421754-E351-42B5-97E3-027A83B6CA99}" presName="invisiNode" presStyleLbl="node1" presStyleIdx="0" presStyleCnt="6"/>
      <dgm:spPr/>
    </dgm:pt>
    <dgm:pt modelId="{9AC4B27A-46CB-4BBE-981A-30E0A577E167}" type="pres">
      <dgm:prSet presAssocID="{ED421754-E351-42B5-97E3-027A83B6CA99}" presName="imagNode" presStyleLbl="fgImgPlace1" presStyleIdx="0" presStyleCnt="6"/>
      <dgm:spPr>
        <a:blipFill>
          <a:blip xmlns:r="http://schemas.openxmlformats.org/officeDocument/2006/relationships" r:embed="rId1" cstate="print">
            <a:extLst>
              <a:ext uri="{28A0092B-C50C-407E-A947-70E740481C1C}">
                <a14:useLocalDpi xmlns:a14="http://schemas.microsoft.com/office/drawing/2010/main" val="0"/>
              </a:ext>
            </a:extLst>
          </a:blip>
          <a:srcRect/>
          <a:stretch>
            <a:fillRect l="-29000" r="-29000"/>
          </a:stretch>
        </a:blipFill>
      </dgm:spPr>
    </dgm:pt>
    <dgm:pt modelId="{0A01A9C7-DC6A-4186-A677-5F57401FB6AC}" type="pres">
      <dgm:prSet presAssocID="{AEC4A2F3-F0BE-420A-A255-AC81FF64CF34}" presName="sibTrans" presStyleLbl="sibTrans2D1" presStyleIdx="0" presStyleCnt="0"/>
      <dgm:spPr/>
      <dgm:t>
        <a:bodyPr/>
        <a:lstStyle/>
        <a:p>
          <a:endParaRPr lang="zh-CN" altLang="en-US"/>
        </a:p>
      </dgm:t>
    </dgm:pt>
    <dgm:pt modelId="{8246E768-170E-4358-83EE-C8A7E070D340}" type="pres">
      <dgm:prSet presAssocID="{5D14CF98-12F0-4B0F-A224-7FB41E90B07A}" presName="compNode" presStyleCnt="0"/>
      <dgm:spPr/>
    </dgm:pt>
    <dgm:pt modelId="{B326F76F-E431-4A4E-9BEF-933586C45BBD}" type="pres">
      <dgm:prSet presAssocID="{5D14CF98-12F0-4B0F-A224-7FB41E90B07A}" presName="node" presStyleLbl="node1" presStyleIdx="1" presStyleCnt="6">
        <dgm:presLayoutVars>
          <dgm:bulletEnabled val="1"/>
        </dgm:presLayoutVars>
      </dgm:prSet>
      <dgm:spPr/>
      <dgm:t>
        <a:bodyPr/>
        <a:lstStyle/>
        <a:p>
          <a:endParaRPr lang="zh-CN" altLang="en-US"/>
        </a:p>
      </dgm:t>
    </dgm:pt>
    <dgm:pt modelId="{05DACF49-38BF-4459-A403-B5797CFB2001}" type="pres">
      <dgm:prSet presAssocID="{5D14CF98-12F0-4B0F-A224-7FB41E90B07A}" presName="invisiNode" presStyleLbl="node1" presStyleIdx="1" presStyleCnt="6"/>
      <dgm:spPr/>
    </dgm:pt>
    <dgm:pt modelId="{E2595115-CDCD-4C47-9DD4-A6E13ADF63FD}" type="pres">
      <dgm:prSet presAssocID="{5D14CF98-12F0-4B0F-A224-7FB41E90B07A}" presName="imagNode" presStyleLbl="fgImgPlace1" presStyleIdx="1" presStyleCnt="6"/>
      <dgm:spPr>
        <a:blipFill>
          <a:blip xmlns:r="http://schemas.openxmlformats.org/officeDocument/2006/relationships" r:embed="rId2" cstate="print">
            <a:extLst>
              <a:ext uri="{28A0092B-C50C-407E-A947-70E740481C1C}">
                <a14:useLocalDpi xmlns:a14="http://schemas.microsoft.com/office/drawing/2010/main" val="0"/>
              </a:ext>
            </a:extLst>
          </a:blip>
          <a:srcRect/>
          <a:stretch>
            <a:fillRect l="-29000" r="-29000"/>
          </a:stretch>
        </a:blipFill>
      </dgm:spPr>
    </dgm:pt>
    <dgm:pt modelId="{3B6A5D42-3B81-4DD7-AF20-B0B976B79A69}" type="pres">
      <dgm:prSet presAssocID="{9CC7EC10-B35B-49DE-9639-3023C1104D45}" presName="sibTrans" presStyleLbl="sibTrans2D1" presStyleIdx="0" presStyleCnt="0"/>
      <dgm:spPr/>
      <dgm:t>
        <a:bodyPr/>
        <a:lstStyle/>
        <a:p>
          <a:endParaRPr lang="zh-CN" altLang="en-US"/>
        </a:p>
      </dgm:t>
    </dgm:pt>
    <dgm:pt modelId="{E9B2431F-67CA-4560-BE47-E05B3CC793B2}" type="pres">
      <dgm:prSet presAssocID="{75F8147D-7ACA-414C-A7A4-666B52EE15E3}" presName="compNode" presStyleCnt="0"/>
      <dgm:spPr/>
    </dgm:pt>
    <dgm:pt modelId="{7EA2B0E5-7E04-4A74-A64C-C86DBC5830AB}" type="pres">
      <dgm:prSet presAssocID="{75F8147D-7ACA-414C-A7A4-666B52EE15E3}" presName="node" presStyleLbl="node1" presStyleIdx="2" presStyleCnt="6">
        <dgm:presLayoutVars>
          <dgm:bulletEnabled val="1"/>
        </dgm:presLayoutVars>
      </dgm:prSet>
      <dgm:spPr/>
      <dgm:t>
        <a:bodyPr/>
        <a:lstStyle/>
        <a:p>
          <a:endParaRPr lang="zh-CN" altLang="en-US"/>
        </a:p>
      </dgm:t>
    </dgm:pt>
    <dgm:pt modelId="{FACB0C1F-463F-47EE-844A-423E643C3630}" type="pres">
      <dgm:prSet presAssocID="{75F8147D-7ACA-414C-A7A4-666B52EE15E3}" presName="invisiNode" presStyleLbl="node1" presStyleIdx="2" presStyleCnt="6"/>
      <dgm:spPr/>
    </dgm:pt>
    <dgm:pt modelId="{82A021B4-8F60-4CE5-87EE-12B44ADBBBCB}" type="pres">
      <dgm:prSet presAssocID="{75F8147D-7ACA-414C-A7A4-666B52EE15E3}" presName="imagNode" presStyleLbl="fgImgPlace1" presStyleIdx="2" presStyleCnt="6"/>
      <dgm:spPr>
        <a:blipFill>
          <a:blip xmlns:r="http://schemas.openxmlformats.org/officeDocument/2006/relationships" r:embed="rId3">
            <a:extLst>
              <a:ext uri="{28A0092B-C50C-407E-A947-70E740481C1C}">
                <a14:useLocalDpi xmlns:a14="http://schemas.microsoft.com/office/drawing/2010/main" val="0"/>
              </a:ext>
            </a:extLst>
          </a:blip>
          <a:srcRect/>
          <a:stretch>
            <a:fillRect l="-26000" r="-26000"/>
          </a:stretch>
        </a:blipFill>
      </dgm:spPr>
      <dgm:t>
        <a:bodyPr/>
        <a:lstStyle/>
        <a:p>
          <a:endParaRPr lang="zh-CN" altLang="en-US"/>
        </a:p>
      </dgm:t>
    </dgm:pt>
    <dgm:pt modelId="{AE4BFB42-A4FA-4731-BB1D-A5C31C438480}" type="pres">
      <dgm:prSet presAssocID="{4FF38468-8BD4-4D1E-A6C9-69BE85CBB900}" presName="sibTrans" presStyleLbl="sibTrans2D1" presStyleIdx="0" presStyleCnt="0"/>
      <dgm:spPr/>
      <dgm:t>
        <a:bodyPr/>
        <a:lstStyle/>
        <a:p>
          <a:endParaRPr lang="zh-CN" altLang="en-US"/>
        </a:p>
      </dgm:t>
    </dgm:pt>
    <dgm:pt modelId="{3E5331D2-5F49-433F-82D6-BE076BED8ECC}" type="pres">
      <dgm:prSet presAssocID="{78B4C6FA-6B55-4086-BF71-6268E38244C5}" presName="compNode" presStyleCnt="0"/>
      <dgm:spPr/>
    </dgm:pt>
    <dgm:pt modelId="{486F0F67-E6DE-4DC5-9EB5-A872A37F3FDF}" type="pres">
      <dgm:prSet presAssocID="{78B4C6FA-6B55-4086-BF71-6268E38244C5}" presName="node" presStyleLbl="node1" presStyleIdx="3" presStyleCnt="6">
        <dgm:presLayoutVars>
          <dgm:bulletEnabled val="1"/>
        </dgm:presLayoutVars>
      </dgm:prSet>
      <dgm:spPr/>
      <dgm:t>
        <a:bodyPr/>
        <a:lstStyle/>
        <a:p>
          <a:endParaRPr lang="zh-CN" altLang="en-US"/>
        </a:p>
      </dgm:t>
    </dgm:pt>
    <dgm:pt modelId="{5C407024-B186-43A1-A6B1-28D43A973756}" type="pres">
      <dgm:prSet presAssocID="{78B4C6FA-6B55-4086-BF71-6268E38244C5}" presName="invisiNode" presStyleLbl="node1" presStyleIdx="3" presStyleCnt="6"/>
      <dgm:spPr/>
    </dgm:pt>
    <dgm:pt modelId="{25886B29-7FAF-4014-BFA2-946B8DC6A15E}" type="pres">
      <dgm:prSet presAssocID="{78B4C6FA-6B55-4086-BF71-6268E38244C5}" presName="imagNode" presStyleLbl="fgImgPlace1" presStyleIdx="3" presStyleCnt="6"/>
      <dgm:spPr>
        <a:blipFill>
          <a:blip xmlns:r="http://schemas.openxmlformats.org/officeDocument/2006/relationships" r:embed="rId4" cstate="print">
            <a:extLst>
              <a:ext uri="{28A0092B-C50C-407E-A947-70E740481C1C}">
                <a14:useLocalDpi xmlns:a14="http://schemas.microsoft.com/office/drawing/2010/main" val="0"/>
              </a:ext>
            </a:extLst>
          </a:blip>
          <a:srcRect/>
          <a:stretch>
            <a:fillRect l="-14000" r="-14000"/>
          </a:stretch>
        </a:blipFill>
      </dgm:spPr>
    </dgm:pt>
    <dgm:pt modelId="{9CD79C6B-3997-49FB-B53B-3FD406D09A2F}" type="pres">
      <dgm:prSet presAssocID="{31F8C3EE-5E87-4D41-AE2C-E466F3DA691D}" presName="sibTrans" presStyleLbl="sibTrans2D1" presStyleIdx="0" presStyleCnt="0"/>
      <dgm:spPr/>
      <dgm:t>
        <a:bodyPr/>
        <a:lstStyle/>
        <a:p>
          <a:endParaRPr lang="zh-CN" altLang="en-US"/>
        </a:p>
      </dgm:t>
    </dgm:pt>
    <dgm:pt modelId="{74B107C4-17A5-40CA-B41F-2A88F7D60328}" type="pres">
      <dgm:prSet presAssocID="{EBA5A560-AD89-48D1-9520-7613641F6460}" presName="compNode" presStyleCnt="0"/>
      <dgm:spPr/>
    </dgm:pt>
    <dgm:pt modelId="{24C1E187-7089-46E9-B7A7-90D38FFB3B8B}" type="pres">
      <dgm:prSet presAssocID="{EBA5A560-AD89-48D1-9520-7613641F6460}" presName="node" presStyleLbl="node1" presStyleIdx="4" presStyleCnt="6">
        <dgm:presLayoutVars>
          <dgm:bulletEnabled val="1"/>
        </dgm:presLayoutVars>
      </dgm:prSet>
      <dgm:spPr/>
      <dgm:t>
        <a:bodyPr/>
        <a:lstStyle/>
        <a:p>
          <a:endParaRPr lang="zh-CN" altLang="en-US"/>
        </a:p>
      </dgm:t>
    </dgm:pt>
    <dgm:pt modelId="{6328199F-0CA8-4C8F-A182-2A088E14CAB3}" type="pres">
      <dgm:prSet presAssocID="{EBA5A560-AD89-48D1-9520-7613641F6460}" presName="invisiNode" presStyleLbl="node1" presStyleIdx="4" presStyleCnt="6"/>
      <dgm:spPr/>
    </dgm:pt>
    <dgm:pt modelId="{BF37C5D3-9B3B-4C62-AC25-CCB3E077CE46}" type="pres">
      <dgm:prSet presAssocID="{EBA5A560-AD89-48D1-9520-7613641F6460}" presName="imagNode" presStyleLbl="fgImgPlace1" presStyleIdx="4" presStyleCnt="6"/>
      <dgm:spPr>
        <a:blipFill>
          <a:blip xmlns:r="http://schemas.openxmlformats.org/officeDocument/2006/relationships" r:embed="rId5" cstate="print">
            <a:extLst>
              <a:ext uri="{28A0092B-C50C-407E-A947-70E740481C1C}">
                <a14:useLocalDpi xmlns:a14="http://schemas.microsoft.com/office/drawing/2010/main" val="0"/>
              </a:ext>
            </a:extLst>
          </a:blip>
          <a:srcRect/>
          <a:stretch>
            <a:fillRect l="-29000" r="-29000"/>
          </a:stretch>
        </a:blipFill>
      </dgm:spPr>
    </dgm:pt>
    <dgm:pt modelId="{EAC61077-7184-49D6-AAB1-C38663C018B5}" type="pres">
      <dgm:prSet presAssocID="{AACA61CB-51B0-42DF-84CA-3A97D6234EC2}" presName="sibTrans" presStyleLbl="sibTrans2D1" presStyleIdx="0" presStyleCnt="0"/>
      <dgm:spPr/>
      <dgm:t>
        <a:bodyPr/>
        <a:lstStyle/>
        <a:p>
          <a:endParaRPr lang="zh-CN" altLang="en-US"/>
        </a:p>
      </dgm:t>
    </dgm:pt>
    <dgm:pt modelId="{694EE228-0D56-43A2-AFA6-B662800292BF}" type="pres">
      <dgm:prSet presAssocID="{0D570253-4839-4828-87EE-873CBAC906D5}" presName="compNode" presStyleCnt="0"/>
      <dgm:spPr/>
    </dgm:pt>
    <dgm:pt modelId="{67264A52-C96C-4052-9CE7-2CB3763DEA89}" type="pres">
      <dgm:prSet presAssocID="{0D570253-4839-4828-87EE-873CBAC906D5}" presName="node" presStyleLbl="node1" presStyleIdx="5" presStyleCnt="6">
        <dgm:presLayoutVars>
          <dgm:bulletEnabled val="1"/>
        </dgm:presLayoutVars>
      </dgm:prSet>
      <dgm:spPr/>
      <dgm:t>
        <a:bodyPr/>
        <a:lstStyle/>
        <a:p>
          <a:endParaRPr lang="zh-CN" altLang="en-US"/>
        </a:p>
      </dgm:t>
    </dgm:pt>
    <dgm:pt modelId="{21AA6AC3-CDA9-4E46-81D0-62D138129AA0}" type="pres">
      <dgm:prSet presAssocID="{0D570253-4839-4828-87EE-873CBAC906D5}" presName="invisiNode" presStyleLbl="node1" presStyleIdx="5" presStyleCnt="6"/>
      <dgm:spPr/>
    </dgm:pt>
    <dgm:pt modelId="{24A0D51B-6E80-41BF-BE67-CB6C15ED5E17}" type="pres">
      <dgm:prSet presAssocID="{0D570253-4839-4828-87EE-873CBAC906D5}" presName="imagNode" presStyleLbl="fgImgPlace1" presStyleIdx="5" presStyleCnt="6"/>
      <dgm:spPr>
        <a:blipFill>
          <a:blip xmlns:r="http://schemas.openxmlformats.org/officeDocument/2006/relationships" r:embed="rId6" cstate="print">
            <a:extLst>
              <a:ext uri="{28A0092B-C50C-407E-A947-70E740481C1C}">
                <a14:useLocalDpi xmlns:a14="http://schemas.microsoft.com/office/drawing/2010/main" val="0"/>
              </a:ext>
            </a:extLst>
          </a:blip>
          <a:srcRect/>
          <a:stretch>
            <a:fillRect l="-3000" r="-3000"/>
          </a:stretch>
        </a:blipFill>
      </dgm:spPr>
      <dgm:t>
        <a:bodyPr/>
        <a:lstStyle/>
        <a:p>
          <a:endParaRPr lang="zh-CN" altLang="en-US"/>
        </a:p>
      </dgm:t>
    </dgm:pt>
  </dgm:ptLst>
  <dgm:cxnLst>
    <dgm:cxn modelId="{1D80D117-C3ED-44E5-A490-0BFB580CC6A5}" type="presOf" srcId="{AEC4A2F3-F0BE-420A-A255-AC81FF64CF34}" destId="{0A01A9C7-DC6A-4186-A677-5F57401FB6AC}" srcOrd="0" destOrd="0" presId="urn:microsoft.com/office/officeart/2005/8/layout/pList2"/>
    <dgm:cxn modelId="{A07BD128-8B2B-4AE0-A64B-5B046C30BD66}" srcId="{09B67D1D-ED60-4C11-ACF1-E391FB0330E3}" destId="{EBA5A560-AD89-48D1-9520-7613641F6460}" srcOrd="4" destOrd="0" parTransId="{2FC09873-6E42-4E5A-9182-649E40F0DE6A}" sibTransId="{AACA61CB-51B0-42DF-84CA-3A97D6234EC2}"/>
    <dgm:cxn modelId="{F8516585-E0A4-41CC-B7F9-811FD893740F}" type="presOf" srcId="{5D14CF98-12F0-4B0F-A224-7FB41E90B07A}" destId="{B326F76F-E431-4A4E-9BEF-933586C45BBD}" srcOrd="0" destOrd="0" presId="urn:microsoft.com/office/officeart/2005/8/layout/pList2"/>
    <dgm:cxn modelId="{7A8E9557-1200-444F-9AE9-880DE7B50C55}" type="presOf" srcId="{31F8C3EE-5E87-4D41-AE2C-E466F3DA691D}" destId="{9CD79C6B-3997-49FB-B53B-3FD406D09A2F}" srcOrd="0" destOrd="0" presId="urn:microsoft.com/office/officeart/2005/8/layout/pList2"/>
    <dgm:cxn modelId="{9797993B-E1DA-4E16-BECE-EA3EB20CBD72}" type="presOf" srcId="{ED421754-E351-42B5-97E3-027A83B6CA99}" destId="{3B6080F8-96AD-4CB6-AB11-139A82CDB6F6}" srcOrd="0" destOrd="0" presId="urn:microsoft.com/office/officeart/2005/8/layout/pList2"/>
    <dgm:cxn modelId="{5458BDF4-0E6D-42BB-9C2C-DC8492C75E7C}" srcId="{09B67D1D-ED60-4C11-ACF1-E391FB0330E3}" destId="{5D14CF98-12F0-4B0F-A224-7FB41E90B07A}" srcOrd="1" destOrd="0" parTransId="{2ADABB37-181F-4875-B0DD-D5F4C56E3545}" sibTransId="{9CC7EC10-B35B-49DE-9639-3023C1104D45}"/>
    <dgm:cxn modelId="{BE17EE8A-ECF6-4D65-A0A1-D0BDDDF6FB8C}" type="presOf" srcId="{78B4C6FA-6B55-4086-BF71-6268E38244C5}" destId="{486F0F67-E6DE-4DC5-9EB5-A872A37F3FDF}" srcOrd="0" destOrd="0" presId="urn:microsoft.com/office/officeart/2005/8/layout/pList2"/>
    <dgm:cxn modelId="{868B47D0-DBCE-41D5-8970-5630D3BE53B2}" type="presOf" srcId="{AACA61CB-51B0-42DF-84CA-3A97D6234EC2}" destId="{EAC61077-7184-49D6-AAB1-C38663C018B5}" srcOrd="0" destOrd="0" presId="urn:microsoft.com/office/officeart/2005/8/layout/pList2"/>
    <dgm:cxn modelId="{4FFE82A4-F33A-4472-B292-AA8344E2FAD0}" type="presOf" srcId="{75F8147D-7ACA-414C-A7A4-666B52EE15E3}" destId="{7EA2B0E5-7E04-4A74-A64C-C86DBC5830AB}" srcOrd="0" destOrd="0" presId="urn:microsoft.com/office/officeart/2005/8/layout/pList2"/>
    <dgm:cxn modelId="{BB49EC6F-E4BC-43D6-9F79-CC29FB974EC5}" type="presOf" srcId="{EBA5A560-AD89-48D1-9520-7613641F6460}" destId="{24C1E187-7089-46E9-B7A7-90D38FFB3B8B}" srcOrd="0" destOrd="0" presId="urn:microsoft.com/office/officeart/2005/8/layout/pList2"/>
    <dgm:cxn modelId="{BCE3001F-F703-42E0-A700-80F82793DEC4}" srcId="{09B67D1D-ED60-4C11-ACF1-E391FB0330E3}" destId="{75F8147D-7ACA-414C-A7A4-666B52EE15E3}" srcOrd="2" destOrd="0" parTransId="{14AED3A7-8F13-450E-B5E8-20DCCB6A4F6A}" sibTransId="{4FF38468-8BD4-4D1E-A6C9-69BE85CBB900}"/>
    <dgm:cxn modelId="{CA2B9CEB-A93F-4E5C-A452-27E56C25908D}" srcId="{09B67D1D-ED60-4C11-ACF1-E391FB0330E3}" destId="{78B4C6FA-6B55-4086-BF71-6268E38244C5}" srcOrd="3" destOrd="0" parTransId="{CE801EC5-B6A5-47AF-A18B-8A916F1C3231}" sibTransId="{31F8C3EE-5E87-4D41-AE2C-E466F3DA691D}"/>
    <dgm:cxn modelId="{75E48469-FB03-4E0E-A95B-D21F14F26248}" type="presOf" srcId="{0D570253-4839-4828-87EE-873CBAC906D5}" destId="{67264A52-C96C-4052-9CE7-2CB3763DEA89}" srcOrd="0" destOrd="0" presId="urn:microsoft.com/office/officeart/2005/8/layout/pList2"/>
    <dgm:cxn modelId="{8704163F-95EB-4D80-A3CB-7FF722503626}" srcId="{09B67D1D-ED60-4C11-ACF1-E391FB0330E3}" destId="{ED421754-E351-42B5-97E3-027A83B6CA99}" srcOrd="0" destOrd="0" parTransId="{1BCCE44F-EB36-4334-99B7-95D1FDFFE2EA}" sibTransId="{AEC4A2F3-F0BE-420A-A255-AC81FF64CF34}"/>
    <dgm:cxn modelId="{8EDCF665-CEF9-4641-84B5-F34613D3DFD0}" srcId="{09B67D1D-ED60-4C11-ACF1-E391FB0330E3}" destId="{0D570253-4839-4828-87EE-873CBAC906D5}" srcOrd="5" destOrd="0" parTransId="{08A42523-AEF0-4836-B68E-02549239DBB1}" sibTransId="{68D60129-36D1-4DE5-8F56-D50F35DF7749}"/>
    <dgm:cxn modelId="{B314C8BA-95B1-4186-A7B5-D8E69118CE57}" type="presOf" srcId="{9CC7EC10-B35B-49DE-9639-3023C1104D45}" destId="{3B6A5D42-3B81-4DD7-AF20-B0B976B79A69}" srcOrd="0" destOrd="0" presId="urn:microsoft.com/office/officeart/2005/8/layout/pList2"/>
    <dgm:cxn modelId="{355B40D3-2706-4765-AB97-5C239B745087}" type="presOf" srcId="{09B67D1D-ED60-4C11-ACF1-E391FB0330E3}" destId="{8B72B2AD-3224-4A63-90EE-02073C77FEC1}" srcOrd="0" destOrd="0" presId="urn:microsoft.com/office/officeart/2005/8/layout/pList2"/>
    <dgm:cxn modelId="{ABC82DB5-11BB-4F00-B102-C4AD97A73423}" type="presOf" srcId="{4FF38468-8BD4-4D1E-A6C9-69BE85CBB900}" destId="{AE4BFB42-A4FA-4731-BB1D-A5C31C438480}" srcOrd="0" destOrd="0" presId="urn:microsoft.com/office/officeart/2005/8/layout/pList2"/>
    <dgm:cxn modelId="{3BFEBB0A-6ED6-4396-AD37-8170F03415C1}" type="presParOf" srcId="{8B72B2AD-3224-4A63-90EE-02073C77FEC1}" destId="{1978CF30-AB13-42E5-BE0B-25FACE66C26E}" srcOrd="0" destOrd="0" presId="urn:microsoft.com/office/officeart/2005/8/layout/pList2"/>
    <dgm:cxn modelId="{CBBBEF16-2F45-428E-9D9D-74A4BC4386C8}" type="presParOf" srcId="{8B72B2AD-3224-4A63-90EE-02073C77FEC1}" destId="{B2C408E0-6AE0-4C89-B45F-B459379B5018}" srcOrd="1" destOrd="0" presId="urn:microsoft.com/office/officeart/2005/8/layout/pList2"/>
    <dgm:cxn modelId="{2209FFC6-8574-4F49-9051-1AECDEE11EBF}" type="presParOf" srcId="{B2C408E0-6AE0-4C89-B45F-B459379B5018}" destId="{E8B99E93-8BDE-487F-9246-3169FCB497C2}" srcOrd="0" destOrd="0" presId="urn:microsoft.com/office/officeart/2005/8/layout/pList2"/>
    <dgm:cxn modelId="{D5A4BD2A-5994-4896-9BD2-F5B79DB29E1D}" type="presParOf" srcId="{E8B99E93-8BDE-487F-9246-3169FCB497C2}" destId="{3B6080F8-96AD-4CB6-AB11-139A82CDB6F6}" srcOrd="0" destOrd="0" presId="urn:microsoft.com/office/officeart/2005/8/layout/pList2"/>
    <dgm:cxn modelId="{283EAD39-54B6-442D-9969-5296B6041AC5}" type="presParOf" srcId="{E8B99E93-8BDE-487F-9246-3169FCB497C2}" destId="{1FCB7199-F057-435F-B27F-8386F936DAB4}" srcOrd="1" destOrd="0" presId="urn:microsoft.com/office/officeart/2005/8/layout/pList2"/>
    <dgm:cxn modelId="{BF9C2EA1-FED2-40CD-9BA3-5C1C19CD34C4}" type="presParOf" srcId="{E8B99E93-8BDE-487F-9246-3169FCB497C2}" destId="{9AC4B27A-46CB-4BBE-981A-30E0A577E167}" srcOrd="2" destOrd="0" presId="urn:microsoft.com/office/officeart/2005/8/layout/pList2"/>
    <dgm:cxn modelId="{6E7B6288-F9ED-430B-982E-5187A61D6162}" type="presParOf" srcId="{B2C408E0-6AE0-4C89-B45F-B459379B5018}" destId="{0A01A9C7-DC6A-4186-A677-5F57401FB6AC}" srcOrd="1" destOrd="0" presId="urn:microsoft.com/office/officeart/2005/8/layout/pList2"/>
    <dgm:cxn modelId="{C540B0CD-C17A-4857-BF57-77DFF03E4FE6}" type="presParOf" srcId="{B2C408E0-6AE0-4C89-B45F-B459379B5018}" destId="{8246E768-170E-4358-83EE-C8A7E070D340}" srcOrd="2" destOrd="0" presId="urn:microsoft.com/office/officeart/2005/8/layout/pList2"/>
    <dgm:cxn modelId="{CB69D10F-EF9B-4B9C-A83A-2AF137007C87}" type="presParOf" srcId="{8246E768-170E-4358-83EE-C8A7E070D340}" destId="{B326F76F-E431-4A4E-9BEF-933586C45BBD}" srcOrd="0" destOrd="0" presId="urn:microsoft.com/office/officeart/2005/8/layout/pList2"/>
    <dgm:cxn modelId="{4462EC2D-3B11-4745-A3C9-1F1653697DCD}" type="presParOf" srcId="{8246E768-170E-4358-83EE-C8A7E070D340}" destId="{05DACF49-38BF-4459-A403-B5797CFB2001}" srcOrd="1" destOrd="0" presId="urn:microsoft.com/office/officeart/2005/8/layout/pList2"/>
    <dgm:cxn modelId="{B0D9F532-86A3-45C9-AE60-6E09FD032F59}" type="presParOf" srcId="{8246E768-170E-4358-83EE-C8A7E070D340}" destId="{E2595115-CDCD-4C47-9DD4-A6E13ADF63FD}" srcOrd="2" destOrd="0" presId="urn:microsoft.com/office/officeart/2005/8/layout/pList2"/>
    <dgm:cxn modelId="{724B60A5-2604-4406-BBE5-8DBDB4F27090}" type="presParOf" srcId="{B2C408E0-6AE0-4C89-B45F-B459379B5018}" destId="{3B6A5D42-3B81-4DD7-AF20-B0B976B79A69}" srcOrd="3" destOrd="0" presId="urn:microsoft.com/office/officeart/2005/8/layout/pList2"/>
    <dgm:cxn modelId="{D9FC7156-90BC-4A1D-B639-E45C7BAB02A1}" type="presParOf" srcId="{B2C408E0-6AE0-4C89-B45F-B459379B5018}" destId="{E9B2431F-67CA-4560-BE47-E05B3CC793B2}" srcOrd="4" destOrd="0" presId="urn:microsoft.com/office/officeart/2005/8/layout/pList2"/>
    <dgm:cxn modelId="{A1237B74-F334-42B8-AE14-BF99A5BF6276}" type="presParOf" srcId="{E9B2431F-67CA-4560-BE47-E05B3CC793B2}" destId="{7EA2B0E5-7E04-4A74-A64C-C86DBC5830AB}" srcOrd="0" destOrd="0" presId="urn:microsoft.com/office/officeart/2005/8/layout/pList2"/>
    <dgm:cxn modelId="{3D958618-A4C3-4E56-B6BE-A3ADD7BC0B49}" type="presParOf" srcId="{E9B2431F-67CA-4560-BE47-E05B3CC793B2}" destId="{FACB0C1F-463F-47EE-844A-423E643C3630}" srcOrd="1" destOrd="0" presId="urn:microsoft.com/office/officeart/2005/8/layout/pList2"/>
    <dgm:cxn modelId="{ADFD7369-07E3-49A0-B51C-D075B73E5F69}" type="presParOf" srcId="{E9B2431F-67CA-4560-BE47-E05B3CC793B2}" destId="{82A021B4-8F60-4CE5-87EE-12B44ADBBBCB}" srcOrd="2" destOrd="0" presId="urn:microsoft.com/office/officeart/2005/8/layout/pList2"/>
    <dgm:cxn modelId="{11FB7CAE-6796-4CF8-931E-C41B99023C1A}" type="presParOf" srcId="{B2C408E0-6AE0-4C89-B45F-B459379B5018}" destId="{AE4BFB42-A4FA-4731-BB1D-A5C31C438480}" srcOrd="5" destOrd="0" presId="urn:microsoft.com/office/officeart/2005/8/layout/pList2"/>
    <dgm:cxn modelId="{58A6EBDD-05DF-4C31-A93F-A572C3599CC9}" type="presParOf" srcId="{B2C408E0-6AE0-4C89-B45F-B459379B5018}" destId="{3E5331D2-5F49-433F-82D6-BE076BED8ECC}" srcOrd="6" destOrd="0" presId="urn:microsoft.com/office/officeart/2005/8/layout/pList2"/>
    <dgm:cxn modelId="{2ECF324F-A4E6-4026-9BD6-64791D26EA2F}" type="presParOf" srcId="{3E5331D2-5F49-433F-82D6-BE076BED8ECC}" destId="{486F0F67-E6DE-4DC5-9EB5-A872A37F3FDF}" srcOrd="0" destOrd="0" presId="urn:microsoft.com/office/officeart/2005/8/layout/pList2"/>
    <dgm:cxn modelId="{CF13531D-FC6E-468D-ABFC-5C19129522BB}" type="presParOf" srcId="{3E5331D2-5F49-433F-82D6-BE076BED8ECC}" destId="{5C407024-B186-43A1-A6B1-28D43A973756}" srcOrd="1" destOrd="0" presId="urn:microsoft.com/office/officeart/2005/8/layout/pList2"/>
    <dgm:cxn modelId="{C24DE9B5-0112-4014-AA82-741FE36F5E5E}" type="presParOf" srcId="{3E5331D2-5F49-433F-82D6-BE076BED8ECC}" destId="{25886B29-7FAF-4014-BFA2-946B8DC6A15E}" srcOrd="2" destOrd="0" presId="urn:microsoft.com/office/officeart/2005/8/layout/pList2"/>
    <dgm:cxn modelId="{AE8E2CF5-82D3-490D-97E0-27B679D29742}" type="presParOf" srcId="{B2C408E0-6AE0-4C89-B45F-B459379B5018}" destId="{9CD79C6B-3997-49FB-B53B-3FD406D09A2F}" srcOrd="7" destOrd="0" presId="urn:microsoft.com/office/officeart/2005/8/layout/pList2"/>
    <dgm:cxn modelId="{93BC5610-4C8C-41EA-94FC-AEB8C61E100B}" type="presParOf" srcId="{B2C408E0-6AE0-4C89-B45F-B459379B5018}" destId="{74B107C4-17A5-40CA-B41F-2A88F7D60328}" srcOrd="8" destOrd="0" presId="urn:microsoft.com/office/officeart/2005/8/layout/pList2"/>
    <dgm:cxn modelId="{B278FA43-FF58-451A-A50C-8F00DFCB87DA}" type="presParOf" srcId="{74B107C4-17A5-40CA-B41F-2A88F7D60328}" destId="{24C1E187-7089-46E9-B7A7-90D38FFB3B8B}" srcOrd="0" destOrd="0" presId="urn:microsoft.com/office/officeart/2005/8/layout/pList2"/>
    <dgm:cxn modelId="{CFFC827D-6EF6-4313-8F4F-277EB9396058}" type="presParOf" srcId="{74B107C4-17A5-40CA-B41F-2A88F7D60328}" destId="{6328199F-0CA8-4C8F-A182-2A088E14CAB3}" srcOrd="1" destOrd="0" presId="urn:microsoft.com/office/officeart/2005/8/layout/pList2"/>
    <dgm:cxn modelId="{1DE8790D-6D97-4FD1-B864-B262BDE8CBC9}" type="presParOf" srcId="{74B107C4-17A5-40CA-B41F-2A88F7D60328}" destId="{BF37C5D3-9B3B-4C62-AC25-CCB3E077CE46}" srcOrd="2" destOrd="0" presId="urn:microsoft.com/office/officeart/2005/8/layout/pList2"/>
    <dgm:cxn modelId="{83D579E9-0F74-4642-B2E9-74C261135D43}" type="presParOf" srcId="{B2C408E0-6AE0-4C89-B45F-B459379B5018}" destId="{EAC61077-7184-49D6-AAB1-C38663C018B5}" srcOrd="9" destOrd="0" presId="urn:microsoft.com/office/officeart/2005/8/layout/pList2"/>
    <dgm:cxn modelId="{A7FC7075-8127-45A0-B66D-1CA0CCB74C51}" type="presParOf" srcId="{B2C408E0-6AE0-4C89-B45F-B459379B5018}" destId="{694EE228-0D56-43A2-AFA6-B662800292BF}" srcOrd="10" destOrd="0" presId="urn:microsoft.com/office/officeart/2005/8/layout/pList2"/>
    <dgm:cxn modelId="{3818DCDB-2167-4412-9822-A0A70AA800DC}" type="presParOf" srcId="{694EE228-0D56-43A2-AFA6-B662800292BF}" destId="{67264A52-C96C-4052-9CE7-2CB3763DEA89}" srcOrd="0" destOrd="0" presId="urn:microsoft.com/office/officeart/2005/8/layout/pList2"/>
    <dgm:cxn modelId="{E5388415-DC2C-49C5-B21F-D2DF73025189}" type="presParOf" srcId="{694EE228-0D56-43A2-AFA6-B662800292BF}" destId="{21AA6AC3-CDA9-4E46-81D0-62D138129AA0}" srcOrd="1" destOrd="0" presId="urn:microsoft.com/office/officeart/2005/8/layout/pList2"/>
    <dgm:cxn modelId="{950989A1-50BC-4095-B9AA-63C41EB68245}" type="presParOf" srcId="{694EE228-0D56-43A2-AFA6-B662800292BF}" destId="{24A0D51B-6E80-41BF-BE67-CB6C15ED5E17}" srcOrd="2" destOrd="0" presId="urn:microsoft.com/office/officeart/2005/8/layout/p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978CF30-AB13-42E5-BE0B-25FACE66C26E}">
      <dsp:nvSpPr>
        <dsp:cNvPr id="0" name=""/>
        <dsp:cNvSpPr/>
      </dsp:nvSpPr>
      <dsp:spPr>
        <a:xfrm>
          <a:off x="0" y="72004"/>
          <a:ext cx="7008440" cy="1458162"/>
        </a:xfrm>
        <a:prstGeom prst="roundRect">
          <a:avLst>
            <a:gd name="adj" fmla="val 10000"/>
          </a:avLst>
        </a:prstGeom>
        <a:solidFill>
          <a:schemeClr val="accent5">
            <a:tint val="40000"/>
            <a:alpha val="90000"/>
            <a:hueOff val="0"/>
            <a:satOff val="0"/>
            <a:lumOff val="0"/>
            <a:alphaOff val="0"/>
          </a:schemeClr>
        </a:solidFill>
        <a:ln w="25400" cap="flat" cmpd="sng" algn="ctr">
          <a:solidFill>
            <a:schemeClr val="accent5">
              <a:tint val="40000"/>
              <a:alpha val="9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9AC4B27A-46CB-4BBE-981A-30E0A577E167}">
      <dsp:nvSpPr>
        <dsp:cNvPr id="0" name=""/>
        <dsp:cNvSpPr/>
      </dsp:nvSpPr>
      <dsp:spPr>
        <a:xfrm>
          <a:off x="211057" y="194421"/>
          <a:ext cx="1013280" cy="1069318"/>
        </a:xfrm>
        <a:prstGeom prst="roundRect">
          <a:avLst>
            <a:gd name="adj" fmla="val 10000"/>
          </a:avLst>
        </a:prstGeom>
        <a:blipFill>
          <a:blip xmlns:r="http://schemas.openxmlformats.org/officeDocument/2006/relationships" r:embed="rId1" cstate="print">
            <a:extLst>
              <a:ext uri="{28A0092B-C50C-407E-A947-70E740481C1C}">
                <a14:useLocalDpi xmlns:a14="http://schemas.microsoft.com/office/drawing/2010/main" val="0"/>
              </a:ext>
            </a:extLst>
          </a:blip>
          <a:srcRect/>
          <a:stretch>
            <a:fillRect l="-29000" r="-29000"/>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3B6080F8-96AD-4CB6-AB11-139A82CDB6F6}">
      <dsp:nvSpPr>
        <dsp:cNvPr id="0" name=""/>
        <dsp:cNvSpPr/>
      </dsp:nvSpPr>
      <dsp:spPr>
        <a:xfrm rot="10800000">
          <a:off x="211057" y="1458162"/>
          <a:ext cx="1013280" cy="1782198"/>
        </a:xfrm>
        <a:prstGeom prst="round2SameRect">
          <a:avLst>
            <a:gd name="adj1" fmla="val 10500"/>
            <a:gd name="adj2" fmla="val 0"/>
          </a:avLst>
        </a:prstGeom>
        <a:solidFill>
          <a:schemeClr val="accent5">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8016" tIns="128016" rIns="128016" bIns="128016" numCol="1" spcCol="1270" anchor="t" anchorCtr="0">
          <a:noAutofit/>
        </a:bodyPr>
        <a:lstStyle/>
        <a:p>
          <a:pPr lvl="0" algn="ctr" defTabSz="800100">
            <a:lnSpc>
              <a:spcPct val="90000"/>
            </a:lnSpc>
            <a:spcBef>
              <a:spcPct val="0"/>
            </a:spcBef>
            <a:spcAft>
              <a:spcPct val="35000"/>
            </a:spcAft>
          </a:pPr>
          <a:r>
            <a:rPr lang="zh-CN" altLang="en-US" sz="1800" b="1" kern="1200" dirty="0">
              <a:solidFill>
                <a:srgbClr val="002060"/>
              </a:solidFill>
              <a:latin typeface="微软雅黑" panose="020B0503020204020204" pitchFamily="34" charset="-122"/>
              <a:ea typeface="微软雅黑" panose="020B0503020204020204" pitchFamily="34" charset="-122"/>
            </a:rPr>
            <a:t>用户接口模块</a:t>
          </a:r>
        </a:p>
      </dsp:txBody>
      <dsp:txXfrm rot="10800000">
        <a:off x="242219" y="1458162"/>
        <a:ext cx="950956" cy="1751036"/>
      </dsp:txXfrm>
    </dsp:sp>
    <dsp:sp modelId="{E2595115-CDCD-4C47-9DD4-A6E13ADF63FD}">
      <dsp:nvSpPr>
        <dsp:cNvPr id="0" name=""/>
        <dsp:cNvSpPr/>
      </dsp:nvSpPr>
      <dsp:spPr>
        <a:xfrm>
          <a:off x="1325666" y="194421"/>
          <a:ext cx="1013280" cy="1069318"/>
        </a:xfrm>
        <a:prstGeom prst="roundRect">
          <a:avLst>
            <a:gd name="adj" fmla="val 10000"/>
          </a:avLst>
        </a:prstGeom>
        <a:blipFill>
          <a:blip xmlns:r="http://schemas.openxmlformats.org/officeDocument/2006/relationships" r:embed="rId2" cstate="print">
            <a:extLst>
              <a:ext uri="{28A0092B-C50C-407E-A947-70E740481C1C}">
                <a14:useLocalDpi xmlns:a14="http://schemas.microsoft.com/office/drawing/2010/main" val="0"/>
              </a:ext>
            </a:extLst>
          </a:blip>
          <a:srcRect/>
          <a:stretch>
            <a:fillRect l="-29000" r="-29000"/>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B326F76F-E431-4A4E-9BEF-933586C45BBD}">
      <dsp:nvSpPr>
        <dsp:cNvPr id="0" name=""/>
        <dsp:cNvSpPr/>
      </dsp:nvSpPr>
      <dsp:spPr>
        <a:xfrm rot="10800000">
          <a:off x="1325666" y="1458162"/>
          <a:ext cx="1013280" cy="1782198"/>
        </a:xfrm>
        <a:prstGeom prst="round2SameRect">
          <a:avLst>
            <a:gd name="adj1" fmla="val 10500"/>
            <a:gd name="adj2" fmla="val 0"/>
          </a:avLst>
        </a:prstGeom>
        <a:solidFill>
          <a:schemeClr val="accent5">
            <a:hueOff val="-1986775"/>
            <a:satOff val="7962"/>
            <a:lumOff val="1726"/>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8016" tIns="128016" rIns="128016" bIns="128016" numCol="1" spcCol="1270" anchor="t" anchorCtr="0">
          <a:noAutofit/>
        </a:bodyPr>
        <a:lstStyle/>
        <a:p>
          <a:pPr lvl="0" algn="ctr" defTabSz="800100">
            <a:lnSpc>
              <a:spcPct val="90000"/>
            </a:lnSpc>
            <a:spcBef>
              <a:spcPct val="0"/>
            </a:spcBef>
            <a:spcAft>
              <a:spcPct val="35000"/>
            </a:spcAft>
          </a:pPr>
          <a:r>
            <a:rPr lang="zh-CN" altLang="en-US" sz="1800" b="1" kern="1200" dirty="0">
              <a:solidFill>
                <a:srgbClr val="002060"/>
              </a:solidFill>
              <a:latin typeface="微软雅黑" panose="020B0503020204020204" pitchFamily="34" charset="-122"/>
              <a:ea typeface="微软雅黑" panose="020B0503020204020204" pitchFamily="34" charset="-122"/>
            </a:rPr>
            <a:t>内部接口模块</a:t>
          </a:r>
        </a:p>
      </dsp:txBody>
      <dsp:txXfrm rot="10800000">
        <a:off x="1356828" y="1458162"/>
        <a:ext cx="950956" cy="1751036"/>
      </dsp:txXfrm>
    </dsp:sp>
    <dsp:sp modelId="{82A021B4-8F60-4CE5-87EE-12B44ADBBBCB}">
      <dsp:nvSpPr>
        <dsp:cNvPr id="0" name=""/>
        <dsp:cNvSpPr/>
      </dsp:nvSpPr>
      <dsp:spPr>
        <a:xfrm>
          <a:off x="2440275" y="194421"/>
          <a:ext cx="1013280" cy="1069318"/>
        </a:xfrm>
        <a:prstGeom prst="roundRect">
          <a:avLst>
            <a:gd name="adj" fmla="val 10000"/>
          </a:avLst>
        </a:prstGeom>
        <a:blipFill>
          <a:blip xmlns:r="http://schemas.openxmlformats.org/officeDocument/2006/relationships" r:embed="rId3">
            <a:extLst>
              <a:ext uri="{28A0092B-C50C-407E-A947-70E740481C1C}">
                <a14:useLocalDpi xmlns:a14="http://schemas.microsoft.com/office/drawing/2010/main" val="0"/>
              </a:ext>
            </a:extLst>
          </a:blip>
          <a:srcRect/>
          <a:stretch>
            <a:fillRect l="-26000" r="-26000"/>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7EA2B0E5-7E04-4A74-A64C-C86DBC5830AB}">
      <dsp:nvSpPr>
        <dsp:cNvPr id="0" name=""/>
        <dsp:cNvSpPr/>
      </dsp:nvSpPr>
      <dsp:spPr>
        <a:xfrm rot="10800000">
          <a:off x="2440275" y="1458162"/>
          <a:ext cx="1013280" cy="1782198"/>
        </a:xfrm>
        <a:prstGeom prst="round2SameRect">
          <a:avLst>
            <a:gd name="adj1" fmla="val 10500"/>
            <a:gd name="adj2" fmla="val 0"/>
          </a:avLst>
        </a:prstGeom>
        <a:solidFill>
          <a:schemeClr val="accent5">
            <a:hueOff val="-3973551"/>
            <a:satOff val="15924"/>
            <a:lumOff val="3451"/>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8016" tIns="128016" rIns="128016" bIns="128016" numCol="1" spcCol="1270" anchor="t" anchorCtr="0">
          <a:noAutofit/>
        </a:bodyPr>
        <a:lstStyle/>
        <a:p>
          <a:pPr lvl="0" algn="ctr" defTabSz="800100">
            <a:lnSpc>
              <a:spcPct val="90000"/>
            </a:lnSpc>
            <a:spcBef>
              <a:spcPct val="0"/>
            </a:spcBef>
            <a:spcAft>
              <a:spcPct val="35000"/>
            </a:spcAft>
          </a:pPr>
          <a:r>
            <a:rPr lang="zh-CN" altLang="en-US" sz="1800" b="1" kern="1200" dirty="0">
              <a:solidFill>
                <a:srgbClr val="002060"/>
              </a:solidFill>
              <a:latin typeface="微软雅黑" panose="020B0503020204020204" pitchFamily="34" charset="-122"/>
              <a:ea typeface="微软雅黑" panose="020B0503020204020204" pitchFamily="34" charset="-122"/>
            </a:rPr>
            <a:t>报文处理模块</a:t>
          </a:r>
        </a:p>
      </dsp:txBody>
      <dsp:txXfrm rot="10800000">
        <a:off x="2471437" y="1458162"/>
        <a:ext cx="950956" cy="1751036"/>
      </dsp:txXfrm>
    </dsp:sp>
    <dsp:sp modelId="{25886B29-7FAF-4014-BFA2-946B8DC6A15E}">
      <dsp:nvSpPr>
        <dsp:cNvPr id="0" name=""/>
        <dsp:cNvSpPr/>
      </dsp:nvSpPr>
      <dsp:spPr>
        <a:xfrm>
          <a:off x="3554884" y="194421"/>
          <a:ext cx="1013280" cy="1069318"/>
        </a:xfrm>
        <a:prstGeom prst="roundRect">
          <a:avLst>
            <a:gd name="adj" fmla="val 10000"/>
          </a:avLst>
        </a:prstGeom>
        <a:blipFill>
          <a:blip xmlns:r="http://schemas.openxmlformats.org/officeDocument/2006/relationships" r:embed="rId4" cstate="print">
            <a:extLst>
              <a:ext uri="{28A0092B-C50C-407E-A947-70E740481C1C}">
                <a14:useLocalDpi xmlns:a14="http://schemas.microsoft.com/office/drawing/2010/main" val="0"/>
              </a:ext>
            </a:extLst>
          </a:blip>
          <a:srcRect/>
          <a:stretch>
            <a:fillRect l="-14000" r="-14000"/>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486F0F67-E6DE-4DC5-9EB5-A872A37F3FDF}">
      <dsp:nvSpPr>
        <dsp:cNvPr id="0" name=""/>
        <dsp:cNvSpPr/>
      </dsp:nvSpPr>
      <dsp:spPr>
        <a:xfrm rot="10800000">
          <a:off x="3554884" y="1458162"/>
          <a:ext cx="1013280" cy="1782198"/>
        </a:xfrm>
        <a:prstGeom prst="round2SameRect">
          <a:avLst>
            <a:gd name="adj1" fmla="val 10500"/>
            <a:gd name="adj2" fmla="val 0"/>
          </a:avLst>
        </a:prstGeom>
        <a:solidFill>
          <a:schemeClr val="accent5">
            <a:hueOff val="-5960326"/>
            <a:satOff val="23887"/>
            <a:lumOff val="5177"/>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8016" tIns="128016" rIns="128016" bIns="128016" numCol="1" spcCol="1270" anchor="t" anchorCtr="0">
          <a:noAutofit/>
        </a:bodyPr>
        <a:lstStyle/>
        <a:p>
          <a:pPr lvl="0" algn="ctr" defTabSz="800100">
            <a:lnSpc>
              <a:spcPct val="90000"/>
            </a:lnSpc>
            <a:spcBef>
              <a:spcPct val="0"/>
            </a:spcBef>
            <a:spcAft>
              <a:spcPct val="35000"/>
            </a:spcAft>
          </a:pPr>
          <a:r>
            <a:rPr lang="zh-CN" altLang="en-US" sz="1800" b="1" kern="1200" dirty="0">
              <a:solidFill>
                <a:srgbClr val="002060"/>
              </a:solidFill>
              <a:latin typeface="微软雅黑" panose="020B0503020204020204" pitchFamily="34" charset="-122"/>
              <a:ea typeface="微软雅黑" panose="020B0503020204020204" pitchFamily="34" charset="-122"/>
            </a:rPr>
            <a:t>格式转换模块</a:t>
          </a:r>
        </a:p>
      </dsp:txBody>
      <dsp:txXfrm rot="10800000">
        <a:off x="3586046" y="1458162"/>
        <a:ext cx="950956" cy="1751036"/>
      </dsp:txXfrm>
    </dsp:sp>
    <dsp:sp modelId="{BF37C5D3-9B3B-4C62-AC25-CCB3E077CE46}">
      <dsp:nvSpPr>
        <dsp:cNvPr id="0" name=""/>
        <dsp:cNvSpPr/>
      </dsp:nvSpPr>
      <dsp:spPr>
        <a:xfrm>
          <a:off x="4669492" y="194421"/>
          <a:ext cx="1013280" cy="1069318"/>
        </a:xfrm>
        <a:prstGeom prst="roundRect">
          <a:avLst>
            <a:gd name="adj" fmla="val 10000"/>
          </a:avLst>
        </a:prstGeom>
        <a:blipFill>
          <a:blip xmlns:r="http://schemas.openxmlformats.org/officeDocument/2006/relationships" r:embed="rId5" cstate="print">
            <a:extLst>
              <a:ext uri="{28A0092B-C50C-407E-A947-70E740481C1C}">
                <a14:useLocalDpi xmlns:a14="http://schemas.microsoft.com/office/drawing/2010/main" val="0"/>
              </a:ext>
            </a:extLst>
          </a:blip>
          <a:srcRect/>
          <a:stretch>
            <a:fillRect l="-29000" r="-29000"/>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24C1E187-7089-46E9-B7A7-90D38FFB3B8B}">
      <dsp:nvSpPr>
        <dsp:cNvPr id="0" name=""/>
        <dsp:cNvSpPr/>
      </dsp:nvSpPr>
      <dsp:spPr>
        <a:xfrm rot="10800000">
          <a:off x="4669492" y="1458162"/>
          <a:ext cx="1013280" cy="1782198"/>
        </a:xfrm>
        <a:prstGeom prst="round2SameRect">
          <a:avLst>
            <a:gd name="adj1" fmla="val 10500"/>
            <a:gd name="adj2" fmla="val 0"/>
          </a:avLst>
        </a:prstGeom>
        <a:solidFill>
          <a:schemeClr val="accent5">
            <a:hueOff val="-7947101"/>
            <a:satOff val="31849"/>
            <a:lumOff val="6902"/>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8016" tIns="128016" rIns="128016" bIns="128016" numCol="1" spcCol="1270" anchor="t" anchorCtr="0">
          <a:noAutofit/>
        </a:bodyPr>
        <a:lstStyle/>
        <a:p>
          <a:pPr lvl="0" algn="ctr" defTabSz="800100">
            <a:lnSpc>
              <a:spcPct val="90000"/>
            </a:lnSpc>
            <a:spcBef>
              <a:spcPct val="0"/>
            </a:spcBef>
            <a:spcAft>
              <a:spcPct val="35000"/>
            </a:spcAft>
          </a:pPr>
          <a:r>
            <a:rPr lang="zh-CN" altLang="en-US" sz="1800" b="1" kern="1200" dirty="0">
              <a:solidFill>
                <a:srgbClr val="002060"/>
              </a:solidFill>
              <a:latin typeface="微软雅黑" panose="020B0503020204020204" pitchFamily="34" charset="-122"/>
              <a:ea typeface="微软雅黑" panose="020B0503020204020204" pitchFamily="34" charset="-122"/>
            </a:rPr>
            <a:t>通信模块</a:t>
          </a:r>
        </a:p>
      </dsp:txBody>
      <dsp:txXfrm rot="10800000">
        <a:off x="4700654" y="1458162"/>
        <a:ext cx="950956" cy="1751036"/>
      </dsp:txXfrm>
    </dsp:sp>
    <dsp:sp modelId="{24A0D51B-6E80-41BF-BE67-CB6C15ED5E17}">
      <dsp:nvSpPr>
        <dsp:cNvPr id="0" name=""/>
        <dsp:cNvSpPr/>
      </dsp:nvSpPr>
      <dsp:spPr>
        <a:xfrm>
          <a:off x="5784101" y="194421"/>
          <a:ext cx="1013280" cy="1069318"/>
        </a:xfrm>
        <a:prstGeom prst="roundRect">
          <a:avLst>
            <a:gd name="adj" fmla="val 10000"/>
          </a:avLst>
        </a:prstGeom>
        <a:blipFill>
          <a:blip xmlns:r="http://schemas.openxmlformats.org/officeDocument/2006/relationships" r:embed="rId6" cstate="print">
            <a:extLst>
              <a:ext uri="{28A0092B-C50C-407E-A947-70E740481C1C}">
                <a14:useLocalDpi xmlns:a14="http://schemas.microsoft.com/office/drawing/2010/main" val="0"/>
              </a:ext>
            </a:extLst>
          </a:blip>
          <a:srcRect/>
          <a:stretch>
            <a:fillRect l="-3000" r="-3000"/>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67264A52-C96C-4052-9CE7-2CB3763DEA89}">
      <dsp:nvSpPr>
        <dsp:cNvPr id="0" name=""/>
        <dsp:cNvSpPr/>
      </dsp:nvSpPr>
      <dsp:spPr>
        <a:xfrm rot="10800000">
          <a:off x="5784101" y="1458162"/>
          <a:ext cx="1013280" cy="1782198"/>
        </a:xfrm>
        <a:prstGeom prst="round2SameRect">
          <a:avLst>
            <a:gd name="adj1" fmla="val 10500"/>
            <a:gd name="adj2" fmla="val 0"/>
          </a:avLst>
        </a:prstGeom>
        <a:solidFill>
          <a:schemeClr val="accent5">
            <a:hueOff val="-9933876"/>
            <a:satOff val="39811"/>
            <a:lumOff val="8628"/>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8016" tIns="128016" rIns="128016" bIns="128016" numCol="1" spcCol="1270" anchor="t" anchorCtr="0">
          <a:noAutofit/>
        </a:bodyPr>
        <a:lstStyle/>
        <a:p>
          <a:pPr lvl="0" algn="ctr" defTabSz="800100">
            <a:lnSpc>
              <a:spcPct val="90000"/>
            </a:lnSpc>
            <a:spcBef>
              <a:spcPct val="0"/>
            </a:spcBef>
            <a:spcAft>
              <a:spcPct val="35000"/>
            </a:spcAft>
          </a:pPr>
          <a:r>
            <a:rPr lang="zh-CN" altLang="en-US" sz="1800" b="1" kern="1200" dirty="0">
              <a:solidFill>
                <a:srgbClr val="002060"/>
              </a:solidFill>
              <a:latin typeface="微软雅黑" panose="020B0503020204020204" pitchFamily="34" charset="-122"/>
              <a:ea typeface="微软雅黑" panose="020B0503020204020204" pitchFamily="34" charset="-122"/>
            </a:rPr>
            <a:t>必须具备的一些基本功能</a:t>
          </a:r>
        </a:p>
      </dsp:txBody>
      <dsp:txXfrm rot="10800000">
        <a:off x="5815263" y="1458162"/>
        <a:ext cx="950956" cy="1751036"/>
      </dsp:txXfrm>
    </dsp:sp>
  </dsp:spTree>
</dsp:drawing>
</file>

<file path=ppt/diagrams/layout1.xml><?xml version="1.0" encoding="utf-8"?>
<dgm:layoutDef xmlns:dgm="http://schemas.openxmlformats.org/drawingml/2006/diagram" xmlns:a="http://schemas.openxmlformats.org/drawingml/2006/main" uniqueId="urn:microsoft.com/office/officeart/2005/8/layout/pList2">
  <dgm:title val=""/>
  <dgm:desc val=""/>
  <dgm:catLst>
    <dgm:cat type="list" pri="11000"/>
    <dgm:cat type="picture" pri="24000"/>
    <dgm:cat type="pictureconvert" pri="24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alg type="composite"/>
    <dgm:shape xmlns:r="http://schemas.openxmlformats.org/officeDocument/2006/relationships" r:blip="">
      <dgm:adjLst/>
    </dgm:shape>
    <dgm:presOf/>
    <dgm:constrLst>
      <dgm:constr type="w" for="ch" forName="bkgdShp" refType="w"/>
      <dgm:constr type="h" for="ch" forName="bkgdShp" refType="h" fact="0.45"/>
      <dgm:constr type="t" for="ch" forName="bkgdShp"/>
      <dgm:constr type="w" for="ch" forName="linComp" refType="w" fact="0.94"/>
      <dgm:constr type="h" for="ch" forName="linComp" refType="h"/>
      <dgm:constr type="ctrX" for="ch" forName="linComp" refType="w" fact="0.5"/>
    </dgm:constrLst>
    <dgm:ruleLst/>
    <dgm:choose name="Name1">
      <dgm:if name="Name2" axis="ch" ptType="node" func="cnt" op="gte" val="1">
        <dgm:layoutNode name="bkgdShp" styleLbl="alignAccFollowNode1">
          <dgm:alg type="sp"/>
          <dgm:shape xmlns:r="http://schemas.openxmlformats.org/officeDocument/2006/relationships" type="roundRect" r:blip="">
            <dgm:adjLst>
              <dgm:adj idx="1" val="0.1"/>
            </dgm:adjLst>
          </dgm:shape>
          <dgm:presOf/>
          <dgm:constrLst/>
          <dgm:ruleLst/>
        </dgm:layoutNode>
        <dgm:layoutNode name="linComp">
          <dgm:choose name="Name3">
            <dgm:if name="Name4" func="var" arg="dir" op="equ" val="norm">
              <dgm:alg type="lin"/>
            </dgm:if>
            <dgm:else name="Name5">
              <dgm:alg type="lin">
                <dgm:param type="linDir" val="fromR"/>
              </dgm:alg>
            </dgm:else>
          </dgm:choose>
          <dgm:shape xmlns:r="http://schemas.openxmlformats.org/officeDocument/2006/relationships" r:blip="">
            <dgm:adjLst/>
          </dgm:shape>
          <dgm:presOf/>
          <dgm:constrLst>
            <dgm:constr type="w" for="ch" forName="compNode" refType="w"/>
            <dgm:constr type="h" for="ch" forName="compNode" refType="h"/>
            <dgm:constr type="w" for="ch" ptType="sibTrans" refType="w" refFor="ch" refForName="compNode" fact="0.1"/>
            <dgm:constr type="h" for="ch" ptType="sibTrans" op="equ"/>
            <dgm:constr type="h" for="ch" forName="compNode" op="equ"/>
            <dgm:constr type="primFontSz" for="des" forName="node" op="equ"/>
          </dgm:constrLst>
          <dgm:ruleLst/>
          <dgm:forEach name="nodesForEach" axis="ch" ptType="node">
            <dgm:layoutNode name="compNode">
              <dgm:alg type="composite"/>
              <dgm:shape xmlns:r="http://schemas.openxmlformats.org/officeDocument/2006/relationships" r:blip="">
                <dgm:adjLst/>
              </dgm:shape>
              <dgm:presOf/>
              <dgm:constrLst>
                <dgm:constr type="w" for="ch" forName="node" refType="w"/>
                <dgm:constr type="h" for="ch" forName="node" refType="h" fact="0.55"/>
                <dgm:constr type="b" for="ch" forName="node" refType="h"/>
                <dgm:constr type="w" for="ch" forName="invisiNode" refType="w" fact="0.75"/>
                <dgm:constr type="h" for="ch" forName="invisiNode" refType="h" fact="0.06"/>
                <dgm:constr type="t" for="ch" forName="invisiNode"/>
                <dgm:constr type="w" for="ch" forName="imagNode" refType="w"/>
                <dgm:constr type="h" for="ch" forName="imagNode" refType="h" fact="0.33"/>
                <dgm:constr type="ctrX" for="ch" forName="imagNode" refType="w" fact="0.5"/>
                <dgm:constr type="t" for="ch" forName="imagNode" refType="h" fact="0.06"/>
              </dgm:constrLst>
              <dgm:ruleLst/>
              <dgm:layoutNode name="node" styleLbl="node1">
                <dgm:varLst>
                  <dgm:bulletEnabled val="1"/>
                </dgm:varLst>
                <dgm:alg type="tx">
                  <dgm:param type="txAnchorVert" val="t"/>
                </dgm:alg>
                <dgm:shape xmlns:r="http://schemas.openxmlformats.org/officeDocument/2006/relationships" rot="180" type="round2SameRect" r:blip="">
                  <dgm:adjLst>
                    <dgm:adj idx="1" val="0.105"/>
                  </dgm:adjLst>
                </dgm:shape>
                <dgm:presOf axis="desOrSelf" ptType="node"/>
                <dgm:constrLst>
                  <dgm:constr type="primFontSz" val="65"/>
                </dgm:constrLst>
                <dgm:ruleLst>
                  <dgm:rule type="primFontSz" val="5" fact="NaN" max="NaN"/>
                </dgm:ruleLst>
              </dgm:layoutNode>
              <dgm:layoutNode name="invisiNode">
                <dgm:alg type="sp"/>
                <dgm:shape xmlns:r="http://schemas.openxmlformats.org/officeDocument/2006/relationships" type="roundRect" r:blip="" hideGeom="1">
                  <dgm:adjLst>
                    <dgm:adj idx="1" val="0.1"/>
                  </dgm:adjLst>
                </dgm:shape>
                <dgm:presOf/>
                <dgm:constrLst/>
                <dgm:ruleLst/>
              </dgm:layoutNode>
              <dgm:layoutNode name="imagNode" styleLbl="fgImgPlace1">
                <dgm:alg type="sp"/>
                <dgm:shape xmlns:r="http://schemas.openxmlformats.org/officeDocument/2006/relationships" type="roundRect" r:blip="" zOrderOff="-2" blipPhldr="1">
                  <dgm:adjLst>
                    <dgm:adj idx="1" val="0.1"/>
                  </dgm:adjLst>
                </dgm:shape>
                <dgm:presOf/>
                <dgm:constrLst/>
                <dgm:ruleLst/>
              </dgm:layoutNode>
            </dgm:layoutNode>
            <dgm:forEach name="sibTransForEach" axis="followSib" ptType="sibTrans" cnt="1">
              <dgm:layoutNode name="sibTrans">
                <dgm:alg type="sp"/>
                <dgm:shape xmlns:r="http://schemas.openxmlformats.org/officeDocument/2006/relationships" type="rect" r:blip="" hideGeom="1">
                  <dgm:adjLst/>
                </dgm:shape>
                <dgm:presOf axis="self"/>
                <dgm:constrLst/>
                <dgm:ruleLst/>
              </dgm:layoutNode>
            </dgm:forEach>
          </dgm:forEach>
        </dgm:layoutNode>
      </dgm:if>
      <dgm:else name="Name6"/>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3B77AB3-BF30-4177-A1C2-7D1238AA7578}" type="datetimeFigureOut">
              <a:rPr lang="zh-CN" altLang="en-US" smtClean="0"/>
              <a:t>2023/5/1</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D237B6A-8C0D-4907-B647-9B4416D306BC}" type="slidenum">
              <a:rPr lang="zh-CN" altLang="en-US" smtClean="0"/>
              <a:t>‹#›</a:t>
            </a:fld>
            <a:endParaRPr lang="zh-CN" altLang="en-US"/>
          </a:p>
        </p:txBody>
      </p:sp>
    </p:spTree>
    <p:extLst>
      <p:ext uri="{BB962C8B-B14F-4D97-AF65-F5344CB8AC3E}">
        <p14:creationId xmlns:p14="http://schemas.microsoft.com/office/powerpoint/2010/main" val="268928077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F4AD3E8-DEE5-44EE-81B3-C1447FAEBEF8}" type="slidenum">
              <a:rPr lang="zh-CN" altLang="en-US" smtClean="0"/>
              <a:pPr/>
              <a:t>2</a:t>
            </a:fld>
            <a:endParaRPr lang="zh-CN" altLang="en-US" dirty="0"/>
          </a:p>
        </p:txBody>
      </p:sp>
    </p:spTree>
    <p:extLst>
      <p:ext uri="{BB962C8B-B14F-4D97-AF65-F5344CB8AC3E}">
        <p14:creationId xmlns:p14="http://schemas.microsoft.com/office/powerpoint/2010/main" val="357282407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25845F-51E1-4BAA-95C0-611A8FF7485D}" type="slidenum">
              <a:rPr lang="zh-CN" altLang="en-US" smtClean="0"/>
              <a:t>11</a:t>
            </a:fld>
            <a:endParaRPr lang="zh-CN" altLang="en-US"/>
          </a:p>
        </p:txBody>
      </p:sp>
    </p:spTree>
    <p:extLst>
      <p:ext uri="{BB962C8B-B14F-4D97-AF65-F5344CB8AC3E}">
        <p14:creationId xmlns:p14="http://schemas.microsoft.com/office/powerpoint/2010/main" val="315753127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25845F-51E1-4BAA-95C0-611A8FF7485D}" type="slidenum">
              <a:rPr lang="zh-CN" altLang="en-US" smtClean="0"/>
              <a:t>3</a:t>
            </a:fld>
            <a:endParaRPr lang="zh-CN" altLang="en-US"/>
          </a:p>
        </p:txBody>
      </p:sp>
    </p:spTree>
    <p:extLst>
      <p:ext uri="{BB962C8B-B14F-4D97-AF65-F5344CB8AC3E}">
        <p14:creationId xmlns:p14="http://schemas.microsoft.com/office/powerpoint/2010/main" val="315753127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25845F-51E1-4BAA-95C0-611A8FF7485D}" type="slidenum">
              <a:rPr lang="zh-CN" altLang="en-US" smtClean="0"/>
              <a:t>4</a:t>
            </a:fld>
            <a:endParaRPr lang="zh-CN" altLang="en-US"/>
          </a:p>
        </p:txBody>
      </p:sp>
    </p:spTree>
    <p:extLst>
      <p:ext uri="{BB962C8B-B14F-4D97-AF65-F5344CB8AC3E}">
        <p14:creationId xmlns:p14="http://schemas.microsoft.com/office/powerpoint/2010/main" val="315753127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25845F-51E1-4BAA-95C0-611A8FF7485D}" type="slidenum">
              <a:rPr lang="zh-CN" altLang="en-US" smtClean="0"/>
              <a:t>5</a:t>
            </a:fld>
            <a:endParaRPr lang="zh-CN" altLang="en-US"/>
          </a:p>
        </p:txBody>
      </p:sp>
    </p:spTree>
    <p:extLst>
      <p:ext uri="{BB962C8B-B14F-4D97-AF65-F5344CB8AC3E}">
        <p14:creationId xmlns:p14="http://schemas.microsoft.com/office/powerpoint/2010/main" val="315753127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25845F-51E1-4BAA-95C0-611A8FF7485D}" type="slidenum">
              <a:rPr lang="zh-CN" altLang="en-US" smtClean="0"/>
              <a:t>6</a:t>
            </a:fld>
            <a:endParaRPr lang="zh-CN" altLang="en-US"/>
          </a:p>
        </p:txBody>
      </p:sp>
    </p:spTree>
    <p:extLst>
      <p:ext uri="{BB962C8B-B14F-4D97-AF65-F5344CB8AC3E}">
        <p14:creationId xmlns:p14="http://schemas.microsoft.com/office/powerpoint/2010/main" val="315753127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25845F-51E1-4BAA-95C0-611A8FF7485D}" type="slidenum">
              <a:rPr lang="zh-CN" altLang="en-US" smtClean="0"/>
              <a:t>7</a:t>
            </a:fld>
            <a:endParaRPr lang="zh-CN" altLang="en-US"/>
          </a:p>
        </p:txBody>
      </p:sp>
    </p:spTree>
    <p:extLst>
      <p:ext uri="{BB962C8B-B14F-4D97-AF65-F5344CB8AC3E}">
        <p14:creationId xmlns:p14="http://schemas.microsoft.com/office/powerpoint/2010/main" val="315753127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25845F-51E1-4BAA-95C0-611A8FF7485D}" type="slidenum">
              <a:rPr lang="zh-CN" altLang="en-US" smtClean="0"/>
              <a:t>8</a:t>
            </a:fld>
            <a:endParaRPr lang="zh-CN" altLang="en-US"/>
          </a:p>
        </p:txBody>
      </p:sp>
    </p:spTree>
    <p:extLst>
      <p:ext uri="{BB962C8B-B14F-4D97-AF65-F5344CB8AC3E}">
        <p14:creationId xmlns:p14="http://schemas.microsoft.com/office/powerpoint/2010/main" val="315753127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25845F-51E1-4BAA-95C0-611A8FF7485D}" type="slidenum">
              <a:rPr lang="zh-CN" altLang="en-US" smtClean="0"/>
              <a:t>9</a:t>
            </a:fld>
            <a:endParaRPr lang="zh-CN" altLang="en-US"/>
          </a:p>
        </p:txBody>
      </p:sp>
    </p:spTree>
    <p:extLst>
      <p:ext uri="{BB962C8B-B14F-4D97-AF65-F5344CB8AC3E}">
        <p14:creationId xmlns:p14="http://schemas.microsoft.com/office/powerpoint/2010/main" val="315753127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25845F-51E1-4BAA-95C0-611A8FF7485D}" type="slidenum">
              <a:rPr lang="zh-CN" altLang="en-US" smtClean="0"/>
              <a:t>10</a:t>
            </a:fld>
            <a:endParaRPr lang="zh-CN" altLang="en-US"/>
          </a:p>
        </p:txBody>
      </p:sp>
    </p:spTree>
    <p:extLst>
      <p:ext uri="{BB962C8B-B14F-4D97-AF65-F5344CB8AC3E}">
        <p14:creationId xmlns:p14="http://schemas.microsoft.com/office/powerpoint/2010/main" val="315753127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19"/>
            <a:ext cx="7772400" cy="1102519"/>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2023/5/1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2023/5/1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5979"/>
            <a:ext cx="2057400" cy="4388644"/>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05979"/>
            <a:ext cx="6019800" cy="4388644"/>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2023/5/1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2023/5/1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2023/5/1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t>2023/5/1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t>2023/5/1</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t>2023/5/1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2023/5/1</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2023/5/1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2023/5/1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t>2023/5/1</a:t>
            </a:fld>
            <a:endParaRPr lang="zh-CN" altLang="en-US"/>
          </a:p>
        </p:txBody>
      </p:sp>
      <p:sp>
        <p:nvSpPr>
          <p:cNvPr id="5" name="页脚占位符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8.xml"/><Relationship Id="rId1" Type="http://schemas.openxmlformats.org/officeDocument/2006/relationships/slideLayout" Target="../slideLayouts/slideLayout7.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2" cstate="print">
            <a:extLst>
              <a:ext uri="{28A0092B-C50C-407E-A947-70E740481C1C}">
                <a14:useLocalDpi xmlns:a14="http://schemas.microsoft.com/office/drawing/2010/main" val="0"/>
              </a:ext>
            </a:extLst>
          </a:blip>
          <a:srcRect t="18412" r="870" b="-282"/>
          <a:stretch/>
        </p:blipFill>
        <p:spPr>
          <a:xfrm>
            <a:off x="0" y="0"/>
            <a:ext cx="9144000" cy="5169503"/>
          </a:xfrm>
          <a:prstGeom prst="rect">
            <a:avLst/>
          </a:prstGeom>
        </p:spPr>
      </p:pic>
      <p:sp>
        <p:nvSpPr>
          <p:cNvPr id="25" name="矩形 24">
            <a:extLst>
              <a:ext uri="{FF2B5EF4-FFF2-40B4-BE49-F238E27FC236}">
                <a16:creationId xmlns="" xmlns:a16="http://schemas.microsoft.com/office/drawing/2014/main" id="{26B09B90-CEE2-D126-9DCD-52241C57E297}"/>
              </a:ext>
            </a:extLst>
          </p:cNvPr>
          <p:cNvSpPr/>
          <p:nvPr/>
        </p:nvSpPr>
        <p:spPr>
          <a:xfrm>
            <a:off x="0" y="26003"/>
            <a:ext cx="9144000" cy="5143500"/>
          </a:xfrm>
          <a:prstGeom prst="rect">
            <a:avLst/>
          </a:prstGeom>
          <a:gradFill flip="none" rotWithShape="1">
            <a:gsLst>
              <a:gs pos="0">
                <a:schemeClr val="bg1"/>
              </a:gs>
              <a:gs pos="62000">
                <a:srgbClr val="FFFFFF">
                  <a:alpha val="69000"/>
                </a:srgbClr>
              </a:gs>
              <a:gs pos="100000">
                <a:schemeClr val="bg1">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accent2"/>
              </a:solidFill>
            </a:endParaRPr>
          </a:p>
        </p:txBody>
      </p:sp>
      <p:sp>
        <p:nvSpPr>
          <p:cNvPr id="2" name="标题 1">
            <a:extLst>
              <a:ext uri="{FF2B5EF4-FFF2-40B4-BE49-F238E27FC236}">
                <a16:creationId xmlns="" xmlns:a16="http://schemas.microsoft.com/office/drawing/2014/main" id="{A815CA79-E5C5-4017-A859-A9785A0F2867}"/>
              </a:ext>
            </a:extLst>
          </p:cNvPr>
          <p:cNvSpPr>
            <a:spLocks noGrp="1"/>
          </p:cNvSpPr>
          <p:nvPr>
            <p:ph type="ctrTitle"/>
          </p:nvPr>
        </p:nvSpPr>
        <p:spPr>
          <a:xfrm>
            <a:off x="-1" y="2427734"/>
            <a:ext cx="5309485" cy="887492"/>
          </a:xfrm>
          <a:noFill/>
        </p:spPr>
        <p:txBody>
          <a:bodyPr>
            <a:noAutofit/>
          </a:bodyPr>
          <a:lstStyle/>
          <a:p>
            <a:r>
              <a:rPr lang="zh-CN" altLang="en-US" sz="6000" b="1" dirty="0">
                <a:solidFill>
                  <a:srgbClr val="FF0000"/>
                </a:solidFill>
                <a:latin typeface="思源黑体 CN Bold" panose="020B0800000000000000" pitchFamily="34" charset="-122"/>
                <a:ea typeface="思源黑体 CN Bold" panose="020B0800000000000000" pitchFamily="34" charset="-122"/>
              </a:rPr>
              <a:t>智能物流技术</a:t>
            </a:r>
          </a:p>
        </p:txBody>
      </p:sp>
      <p:sp>
        <p:nvSpPr>
          <p:cNvPr id="11" name="文本框 10">
            <a:extLst>
              <a:ext uri="{FF2B5EF4-FFF2-40B4-BE49-F238E27FC236}">
                <a16:creationId xmlns="" xmlns:a16="http://schemas.microsoft.com/office/drawing/2014/main" id="{D0049389-911C-E876-18DD-3F918CEF7B43}"/>
              </a:ext>
            </a:extLst>
          </p:cNvPr>
          <p:cNvSpPr txBox="1"/>
          <p:nvPr/>
        </p:nvSpPr>
        <p:spPr>
          <a:xfrm>
            <a:off x="1176333" y="3844825"/>
            <a:ext cx="2242786" cy="438582"/>
          </a:xfrm>
          <a:prstGeom prst="rect">
            <a:avLst/>
          </a:prstGeom>
          <a:noFill/>
        </p:spPr>
        <p:txBody>
          <a:bodyPr wrap="square" lIns="68580" tIns="34290" rIns="68580" bIns="34290" rtlCol="0">
            <a:spAutoFit/>
          </a:bodyPr>
          <a:lstStyle/>
          <a:p>
            <a:r>
              <a:rPr lang="en-US" altLang="zh-CN" sz="2400" b="1" dirty="0" smtClean="0">
                <a:solidFill>
                  <a:srgbClr val="FF0000"/>
                </a:solidFill>
                <a:latin typeface="思源黑体 Light" panose="020B0300000000000000" pitchFamily="34" charset="-122"/>
                <a:ea typeface="思源黑体 Light" panose="020B0300000000000000" pitchFamily="34" charset="-122"/>
              </a:rPr>
              <a:t>XXXX</a:t>
            </a:r>
            <a:endParaRPr lang="zh-CN" altLang="en-US" sz="2400" b="1" dirty="0">
              <a:solidFill>
                <a:srgbClr val="FF0000"/>
              </a:solidFill>
              <a:latin typeface="思源黑体 Light" panose="020B0300000000000000" pitchFamily="34" charset="-122"/>
              <a:ea typeface="思源黑体 Light" panose="020B0300000000000000" pitchFamily="34" charset="-122"/>
            </a:endParaRPr>
          </a:p>
        </p:txBody>
      </p:sp>
      <p:grpSp>
        <p:nvGrpSpPr>
          <p:cNvPr id="12" name="组合 11">
            <a:extLst>
              <a:ext uri="{FF2B5EF4-FFF2-40B4-BE49-F238E27FC236}">
                <a16:creationId xmlns="" xmlns:a16="http://schemas.microsoft.com/office/drawing/2014/main" id="{AFCBC801-DD58-94DB-F519-1DDC655BAB4F}"/>
              </a:ext>
            </a:extLst>
          </p:cNvPr>
          <p:cNvGrpSpPr/>
          <p:nvPr/>
        </p:nvGrpSpPr>
        <p:grpSpPr>
          <a:xfrm>
            <a:off x="376951" y="3744961"/>
            <a:ext cx="607098" cy="591654"/>
            <a:chOff x="1097035" y="5247430"/>
            <a:chExt cx="750887" cy="749300"/>
          </a:xfrm>
        </p:grpSpPr>
        <p:sp>
          <p:nvSpPr>
            <p:cNvPr id="13" name="椭圆 31">
              <a:extLst>
                <a:ext uri="{FF2B5EF4-FFF2-40B4-BE49-F238E27FC236}">
                  <a16:creationId xmlns="" xmlns:a16="http://schemas.microsoft.com/office/drawing/2014/main" id="{EDD357DE-0DD4-FDF2-1ECC-7CF8FDEC7CC2}"/>
                </a:ext>
              </a:extLst>
            </p:cNvPr>
            <p:cNvSpPr>
              <a:spLocks noChangeArrowheads="1"/>
            </p:cNvSpPr>
            <p:nvPr/>
          </p:nvSpPr>
          <p:spPr bwMode="auto">
            <a:xfrm>
              <a:off x="1097035" y="5247430"/>
              <a:ext cx="750887" cy="749300"/>
            </a:xfrm>
            <a:prstGeom prst="ellipse">
              <a:avLst/>
            </a:prstGeom>
            <a:solidFill>
              <a:srgbClr val="EB9B17">
                <a:alpha val="13000"/>
              </a:srgbClr>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chemeClr val="accent2"/>
                </a:solidFill>
                <a:latin typeface="+mn-lt"/>
                <a:ea typeface="+mn-ea"/>
                <a:cs typeface="+mn-ea"/>
                <a:sym typeface="+mn-lt"/>
              </a:endParaRPr>
            </a:p>
          </p:txBody>
        </p:sp>
        <p:grpSp>
          <p:nvGrpSpPr>
            <p:cNvPr id="14" name="组合 44">
              <a:extLst>
                <a:ext uri="{FF2B5EF4-FFF2-40B4-BE49-F238E27FC236}">
                  <a16:creationId xmlns="" xmlns:a16="http://schemas.microsoft.com/office/drawing/2014/main" id="{B93683CE-9607-816D-EF8A-40B5CC12A9B7}"/>
                </a:ext>
              </a:extLst>
            </p:cNvPr>
            <p:cNvGrpSpPr>
              <a:grpSpLocks/>
            </p:cNvGrpSpPr>
            <p:nvPr/>
          </p:nvGrpSpPr>
          <p:grpSpPr bwMode="auto">
            <a:xfrm>
              <a:off x="1358099" y="5465412"/>
              <a:ext cx="288925" cy="323850"/>
              <a:chOff x="0" y="0"/>
              <a:chExt cx="402656" cy="450303"/>
            </a:xfrm>
          </p:grpSpPr>
          <p:sp>
            <p:nvSpPr>
              <p:cNvPr id="15" name="Freeform 108">
                <a:extLst>
                  <a:ext uri="{FF2B5EF4-FFF2-40B4-BE49-F238E27FC236}">
                    <a16:creationId xmlns="" xmlns:a16="http://schemas.microsoft.com/office/drawing/2014/main" id="{FBB47B5E-5D20-B316-419D-9AAFD7F9C539}"/>
                  </a:ext>
                </a:extLst>
              </p:cNvPr>
              <p:cNvSpPr>
                <a:spLocks noEditPoints="1" noChangeArrowheads="1"/>
              </p:cNvSpPr>
              <p:nvPr/>
            </p:nvSpPr>
            <p:spPr bwMode="auto">
              <a:xfrm>
                <a:off x="69134" y="167228"/>
                <a:ext cx="56988" cy="57923"/>
              </a:xfrm>
              <a:custGeom>
                <a:avLst/>
                <a:gdLst>
                  <a:gd name="T0" fmla="*/ 28494 w 26"/>
                  <a:gd name="T1" fmla="*/ 0 h 26"/>
                  <a:gd name="T2" fmla="*/ 0 w 26"/>
                  <a:gd name="T3" fmla="*/ 28962 h 26"/>
                  <a:gd name="T4" fmla="*/ 28494 w 26"/>
                  <a:gd name="T5" fmla="*/ 57923 h 26"/>
                  <a:gd name="T6" fmla="*/ 56988 w 26"/>
                  <a:gd name="T7" fmla="*/ 28962 h 26"/>
                  <a:gd name="T8" fmla="*/ 28494 w 26"/>
                  <a:gd name="T9" fmla="*/ 0 h 26"/>
                  <a:gd name="T10" fmla="*/ 28494 w 26"/>
                  <a:gd name="T11" fmla="*/ 51240 h 26"/>
                  <a:gd name="T12" fmla="*/ 6576 w 26"/>
                  <a:gd name="T13" fmla="*/ 28962 h 26"/>
                  <a:gd name="T14" fmla="*/ 28494 w 26"/>
                  <a:gd name="T15" fmla="*/ 6683 h 26"/>
                  <a:gd name="T16" fmla="*/ 50412 w 26"/>
                  <a:gd name="T17" fmla="*/ 28962 h 26"/>
                  <a:gd name="T18" fmla="*/ 28494 w 26"/>
                  <a:gd name="T19" fmla="*/ 51240 h 2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6"/>
                  <a:gd name="T31" fmla="*/ 0 h 26"/>
                  <a:gd name="T32" fmla="*/ 26 w 26"/>
                  <a:gd name="T33" fmla="*/ 26 h 2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6" h="26">
                    <a:moveTo>
                      <a:pt x="13" y="0"/>
                    </a:moveTo>
                    <a:cubicBezTo>
                      <a:pt x="6" y="0"/>
                      <a:pt x="0" y="6"/>
                      <a:pt x="0" y="13"/>
                    </a:cubicBezTo>
                    <a:cubicBezTo>
                      <a:pt x="0" y="20"/>
                      <a:pt x="6" y="26"/>
                      <a:pt x="13" y="26"/>
                    </a:cubicBezTo>
                    <a:cubicBezTo>
                      <a:pt x="20" y="26"/>
                      <a:pt x="26" y="20"/>
                      <a:pt x="26" y="13"/>
                    </a:cubicBezTo>
                    <a:cubicBezTo>
                      <a:pt x="26" y="6"/>
                      <a:pt x="20" y="0"/>
                      <a:pt x="13" y="0"/>
                    </a:cubicBezTo>
                    <a:close/>
                    <a:moveTo>
                      <a:pt x="13" y="23"/>
                    </a:moveTo>
                    <a:cubicBezTo>
                      <a:pt x="8" y="23"/>
                      <a:pt x="3" y="18"/>
                      <a:pt x="3" y="13"/>
                    </a:cubicBezTo>
                    <a:cubicBezTo>
                      <a:pt x="3" y="7"/>
                      <a:pt x="8" y="3"/>
                      <a:pt x="13" y="3"/>
                    </a:cubicBezTo>
                    <a:cubicBezTo>
                      <a:pt x="19" y="3"/>
                      <a:pt x="23" y="7"/>
                      <a:pt x="23" y="13"/>
                    </a:cubicBezTo>
                    <a:cubicBezTo>
                      <a:pt x="23" y="18"/>
                      <a:pt x="19" y="23"/>
                      <a:pt x="13" y="23"/>
                    </a:cubicBezTo>
                    <a:close/>
                  </a:path>
                </a:pathLst>
              </a:custGeom>
              <a:solidFill>
                <a:srgbClr val="FFFFF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solidFill>
                    <a:schemeClr val="accent2"/>
                  </a:solidFill>
                  <a:cs typeface="+mn-ea"/>
                  <a:sym typeface="+mn-lt"/>
                </a:endParaRPr>
              </a:p>
            </p:txBody>
          </p:sp>
          <p:sp>
            <p:nvSpPr>
              <p:cNvPr id="16" name="Freeform 109">
                <a:extLst>
                  <a:ext uri="{FF2B5EF4-FFF2-40B4-BE49-F238E27FC236}">
                    <a16:creationId xmlns="" xmlns:a16="http://schemas.microsoft.com/office/drawing/2014/main" id="{7055D418-3532-0AFB-06C4-F115B3483237}"/>
                  </a:ext>
                </a:extLst>
              </p:cNvPr>
              <p:cNvSpPr>
                <a:spLocks noEditPoints="1" noChangeArrowheads="1"/>
              </p:cNvSpPr>
              <p:nvPr/>
            </p:nvSpPr>
            <p:spPr bwMode="auto">
              <a:xfrm>
                <a:off x="197125" y="129859"/>
                <a:ext cx="48580" cy="48580"/>
              </a:xfrm>
              <a:custGeom>
                <a:avLst/>
                <a:gdLst>
                  <a:gd name="T0" fmla="*/ 24290 w 22"/>
                  <a:gd name="T1" fmla="*/ 0 h 22"/>
                  <a:gd name="T2" fmla="*/ 0 w 22"/>
                  <a:gd name="T3" fmla="*/ 24290 h 22"/>
                  <a:gd name="T4" fmla="*/ 24290 w 22"/>
                  <a:gd name="T5" fmla="*/ 48580 h 22"/>
                  <a:gd name="T6" fmla="*/ 48580 w 22"/>
                  <a:gd name="T7" fmla="*/ 24290 h 22"/>
                  <a:gd name="T8" fmla="*/ 24290 w 22"/>
                  <a:gd name="T9" fmla="*/ 0 h 22"/>
                  <a:gd name="T10" fmla="*/ 24290 w 22"/>
                  <a:gd name="T11" fmla="*/ 37539 h 22"/>
                  <a:gd name="T12" fmla="*/ 11041 w 22"/>
                  <a:gd name="T13" fmla="*/ 24290 h 22"/>
                  <a:gd name="T14" fmla="*/ 24290 w 22"/>
                  <a:gd name="T15" fmla="*/ 11041 h 22"/>
                  <a:gd name="T16" fmla="*/ 37539 w 22"/>
                  <a:gd name="T17" fmla="*/ 24290 h 22"/>
                  <a:gd name="T18" fmla="*/ 24290 w 22"/>
                  <a:gd name="T19" fmla="*/ 37539 h 2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2"/>
                  <a:gd name="T31" fmla="*/ 0 h 22"/>
                  <a:gd name="T32" fmla="*/ 22 w 22"/>
                  <a:gd name="T33" fmla="*/ 22 h 2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2" h="22">
                    <a:moveTo>
                      <a:pt x="11" y="0"/>
                    </a:moveTo>
                    <a:cubicBezTo>
                      <a:pt x="5" y="0"/>
                      <a:pt x="0" y="5"/>
                      <a:pt x="0" y="11"/>
                    </a:cubicBezTo>
                    <a:cubicBezTo>
                      <a:pt x="0" y="17"/>
                      <a:pt x="5" y="22"/>
                      <a:pt x="11" y="22"/>
                    </a:cubicBezTo>
                    <a:cubicBezTo>
                      <a:pt x="17" y="22"/>
                      <a:pt x="22" y="17"/>
                      <a:pt x="22" y="11"/>
                    </a:cubicBezTo>
                    <a:cubicBezTo>
                      <a:pt x="22" y="5"/>
                      <a:pt x="17" y="0"/>
                      <a:pt x="11" y="0"/>
                    </a:cubicBezTo>
                    <a:close/>
                    <a:moveTo>
                      <a:pt x="11" y="17"/>
                    </a:moveTo>
                    <a:cubicBezTo>
                      <a:pt x="8" y="17"/>
                      <a:pt x="5" y="14"/>
                      <a:pt x="5" y="11"/>
                    </a:cubicBezTo>
                    <a:cubicBezTo>
                      <a:pt x="5" y="8"/>
                      <a:pt x="8" y="5"/>
                      <a:pt x="11" y="5"/>
                    </a:cubicBezTo>
                    <a:cubicBezTo>
                      <a:pt x="14" y="5"/>
                      <a:pt x="17" y="8"/>
                      <a:pt x="17" y="11"/>
                    </a:cubicBezTo>
                    <a:cubicBezTo>
                      <a:pt x="17" y="14"/>
                      <a:pt x="14" y="17"/>
                      <a:pt x="11" y="17"/>
                    </a:cubicBezTo>
                    <a:close/>
                  </a:path>
                </a:pathLst>
              </a:custGeom>
              <a:solidFill>
                <a:srgbClr val="FFFFF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solidFill>
                    <a:schemeClr val="accent2"/>
                  </a:solidFill>
                  <a:cs typeface="+mn-ea"/>
                  <a:sym typeface="+mn-lt"/>
                </a:endParaRPr>
              </a:p>
            </p:txBody>
          </p:sp>
          <p:sp>
            <p:nvSpPr>
              <p:cNvPr id="17" name="Freeform 110">
                <a:extLst>
                  <a:ext uri="{FF2B5EF4-FFF2-40B4-BE49-F238E27FC236}">
                    <a16:creationId xmlns="" xmlns:a16="http://schemas.microsoft.com/office/drawing/2014/main" id="{5E69B1C1-DAC0-EE7C-7CBD-85B4F1B25C27}"/>
                  </a:ext>
                </a:extLst>
              </p:cNvPr>
              <p:cNvSpPr>
                <a:spLocks noEditPoints="1" noChangeArrowheads="1"/>
              </p:cNvSpPr>
              <p:nvPr/>
            </p:nvSpPr>
            <p:spPr bwMode="auto">
              <a:xfrm>
                <a:off x="82213" y="181242"/>
                <a:ext cx="30830" cy="30830"/>
              </a:xfrm>
              <a:custGeom>
                <a:avLst/>
                <a:gdLst>
                  <a:gd name="T0" fmla="*/ 15415 w 14"/>
                  <a:gd name="T1" fmla="*/ 0 h 14"/>
                  <a:gd name="T2" fmla="*/ 0 w 14"/>
                  <a:gd name="T3" fmla="*/ 15415 h 14"/>
                  <a:gd name="T4" fmla="*/ 15415 w 14"/>
                  <a:gd name="T5" fmla="*/ 30830 h 14"/>
                  <a:gd name="T6" fmla="*/ 30830 w 14"/>
                  <a:gd name="T7" fmla="*/ 15415 h 14"/>
                  <a:gd name="T8" fmla="*/ 15415 w 14"/>
                  <a:gd name="T9" fmla="*/ 0 h 14"/>
                  <a:gd name="T10" fmla="*/ 15415 w 14"/>
                  <a:gd name="T11" fmla="*/ 22021 h 14"/>
                  <a:gd name="T12" fmla="*/ 8809 w 14"/>
                  <a:gd name="T13" fmla="*/ 15415 h 14"/>
                  <a:gd name="T14" fmla="*/ 15415 w 14"/>
                  <a:gd name="T15" fmla="*/ 6606 h 14"/>
                  <a:gd name="T16" fmla="*/ 24224 w 14"/>
                  <a:gd name="T17" fmla="*/ 15415 h 14"/>
                  <a:gd name="T18" fmla="*/ 15415 w 14"/>
                  <a:gd name="T19" fmla="*/ 22021 h 1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4"/>
                  <a:gd name="T31" fmla="*/ 0 h 14"/>
                  <a:gd name="T32" fmla="*/ 14 w 14"/>
                  <a:gd name="T33" fmla="*/ 14 h 1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4" h="14">
                    <a:moveTo>
                      <a:pt x="7" y="0"/>
                    </a:moveTo>
                    <a:cubicBezTo>
                      <a:pt x="3" y="0"/>
                      <a:pt x="0" y="3"/>
                      <a:pt x="0" y="7"/>
                    </a:cubicBezTo>
                    <a:cubicBezTo>
                      <a:pt x="0" y="11"/>
                      <a:pt x="3" y="14"/>
                      <a:pt x="7" y="14"/>
                    </a:cubicBezTo>
                    <a:cubicBezTo>
                      <a:pt x="11" y="14"/>
                      <a:pt x="14" y="11"/>
                      <a:pt x="14" y="7"/>
                    </a:cubicBezTo>
                    <a:cubicBezTo>
                      <a:pt x="14" y="3"/>
                      <a:pt x="11" y="0"/>
                      <a:pt x="7" y="0"/>
                    </a:cubicBezTo>
                    <a:close/>
                    <a:moveTo>
                      <a:pt x="7" y="10"/>
                    </a:moveTo>
                    <a:cubicBezTo>
                      <a:pt x="5" y="10"/>
                      <a:pt x="4" y="9"/>
                      <a:pt x="4" y="7"/>
                    </a:cubicBezTo>
                    <a:cubicBezTo>
                      <a:pt x="4" y="5"/>
                      <a:pt x="5" y="3"/>
                      <a:pt x="7" y="3"/>
                    </a:cubicBezTo>
                    <a:cubicBezTo>
                      <a:pt x="9" y="3"/>
                      <a:pt x="11" y="5"/>
                      <a:pt x="11" y="7"/>
                    </a:cubicBezTo>
                    <a:cubicBezTo>
                      <a:pt x="11" y="9"/>
                      <a:pt x="9" y="10"/>
                      <a:pt x="7" y="10"/>
                    </a:cubicBezTo>
                    <a:close/>
                  </a:path>
                </a:pathLst>
              </a:custGeom>
              <a:solidFill>
                <a:srgbClr val="FFFFF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solidFill>
                    <a:schemeClr val="accent2"/>
                  </a:solidFill>
                  <a:cs typeface="+mn-ea"/>
                  <a:sym typeface="+mn-lt"/>
                </a:endParaRPr>
              </a:p>
            </p:txBody>
          </p:sp>
          <p:sp>
            <p:nvSpPr>
              <p:cNvPr id="18" name="Freeform 111">
                <a:extLst>
                  <a:ext uri="{FF2B5EF4-FFF2-40B4-BE49-F238E27FC236}">
                    <a16:creationId xmlns="" xmlns:a16="http://schemas.microsoft.com/office/drawing/2014/main" id="{EB0031E2-9DB6-710B-62A1-9A30484446FE}"/>
                  </a:ext>
                </a:extLst>
              </p:cNvPr>
              <p:cNvSpPr>
                <a:spLocks noEditPoints="1" noChangeArrowheads="1"/>
              </p:cNvSpPr>
              <p:nvPr/>
            </p:nvSpPr>
            <p:spPr bwMode="auto">
              <a:xfrm>
                <a:off x="172834" y="105568"/>
                <a:ext cx="97161" cy="97161"/>
              </a:xfrm>
              <a:custGeom>
                <a:avLst/>
                <a:gdLst>
                  <a:gd name="T0" fmla="*/ 48581 w 44"/>
                  <a:gd name="T1" fmla="*/ 0 h 44"/>
                  <a:gd name="T2" fmla="*/ 0 w 44"/>
                  <a:gd name="T3" fmla="*/ 48581 h 44"/>
                  <a:gd name="T4" fmla="*/ 48581 w 44"/>
                  <a:gd name="T5" fmla="*/ 97161 h 44"/>
                  <a:gd name="T6" fmla="*/ 97161 w 44"/>
                  <a:gd name="T7" fmla="*/ 48581 h 44"/>
                  <a:gd name="T8" fmla="*/ 48581 w 44"/>
                  <a:gd name="T9" fmla="*/ 0 h 44"/>
                  <a:gd name="T10" fmla="*/ 48581 w 44"/>
                  <a:gd name="T11" fmla="*/ 86120 h 44"/>
                  <a:gd name="T12" fmla="*/ 11041 w 44"/>
                  <a:gd name="T13" fmla="*/ 48581 h 44"/>
                  <a:gd name="T14" fmla="*/ 48581 w 44"/>
                  <a:gd name="T15" fmla="*/ 13249 h 44"/>
                  <a:gd name="T16" fmla="*/ 86120 w 44"/>
                  <a:gd name="T17" fmla="*/ 48581 h 44"/>
                  <a:gd name="T18" fmla="*/ 48581 w 44"/>
                  <a:gd name="T19" fmla="*/ 86120 h 4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44"/>
                  <a:gd name="T31" fmla="*/ 0 h 44"/>
                  <a:gd name="T32" fmla="*/ 44 w 44"/>
                  <a:gd name="T33" fmla="*/ 44 h 4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44" h="44">
                    <a:moveTo>
                      <a:pt x="22" y="0"/>
                    </a:moveTo>
                    <a:cubicBezTo>
                      <a:pt x="10" y="0"/>
                      <a:pt x="0" y="10"/>
                      <a:pt x="0" y="22"/>
                    </a:cubicBezTo>
                    <a:cubicBezTo>
                      <a:pt x="0" y="34"/>
                      <a:pt x="10" y="44"/>
                      <a:pt x="22" y="44"/>
                    </a:cubicBezTo>
                    <a:cubicBezTo>
                      <a:pt x="34" y="44"/>
                      <a:pt x="44" y="34"/>
                      <a:pt x="44" y="22"/>
                    </a:cubicBezTo>
                    <a:cubicBezTo>
                      <a:pt x="44" y="10"/>
                      <a:pt x="34" y="0"/>
                      <a:pt x="22" y="0"/>
                    </a:cubicBezTo>
                    <a:close/>
                    <a:moveTo>
                      <a:pt x="22" y="39"/>
                    </a:moveTo>
                    <a:cubicBezTo>
                      <a:pt x="13" y="39"/>
                      <a:pt x="5" y="31"/>
                      <a:pt x="5" y="22"/>
                    </a:cubicBezTo>
                    <a:cubicBezTo>
                      <a:pt x="5" y="13"/>
                      <a:pt x="13" y="6"/>
                      <a:pt x="22" y="6"/>
                    </a:cubicBezTo>
                    <a:cubicBezTo>
                      <a:pt x="31" y="6"/>
                      <a:pt x="39" y="13"/>
                      <a:pt x="39" y="22"/>
                    </a:cubicBezTo>
                    <a:cubicBezTo>
                      <a:pt x="39" y="31"/>
                      <a:pt x="31" y="39"/>
                      <a:pt x="22" y="39"/>
                    </a:cubicBezTo>
                    <a:close/>
                  </a:path>
                </a:pathLst>
              </a:custGeom>
              <a:solidFill>
                <a:srgbClr val="FFFFF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solidFill>
                    <a:schemeClr val="accent2"/>
                  </a:solidFill>
                  <a:cs typeface="+mn-ea"/>
                  <a:sym typeface="+mn-lt"/>
                </a:endParaRPr>
              </a:p>
            </p:txBody>
          </p:sp>
          <p:sp>
            <p:nvSpPr>
              <p:cNvPr id="19" name="Freeform 112">
                <a:extLst>
                  <a:ext uri="{FF2B5EF4-FFF2-40B4-BE49-F238E27FC236}">
                    <a16:creationId xmlns="" xmlns:a16="http://schemas.microsoft.com/office/drawing/2014/main" id="{0FBC8C61-F803-4B09-A257-4C4D3979141E}"/>
                  </a:ext>
                </a:extLst>
              </p:cNvPr>
              <p:cNvSpPr>
                <a:spLocks noEditPoints="1" noChangeArrowheads="1"/>
              </p:cNvSpPr>
              <p:nvPr/>
            </p:nvSpPr>
            <p:spPr bwMode="auto">
              <a:xfrm>
                <a:off x="0" y="0"/>
                <a:ext cx="402656" cy="450303"/>
              </a:xfrm>
              <a:custGeom>
                <a:avLst/>
                <a:gdLst>
                  <a:gd name="T0" fmla="*/ 347346 w 182"/>
                  <a:gd name="T1" fmla="*/ 211907 h 204"/>
                  <a:gd name="T2" fmla="*/ 338497 w 182"/>
                  <a:gd name="T3" fmla="*/ 105954 h 204"/>
                  <a:gd name="T4" fmla="*/ 172567 w 182"/>
                  <a:gd name="T5" fmla="*/ 0 h 204"/>
                  <a:gd name="T6" fmla="*/ 2212 w 182"/>
                  <a:gd name="T7" fmla="*/ 174382 h 204"/>
                  <a:gd name="T8" fmla="*/ 0 w 182"/>
                  <a:gd name="T9" fmla="*/ 450303 h 204"/>
                  <a:gd name="T10" fmla="*/ 250001 w 182"/>
                  <a:gd name="T11" fmla="*/ 388497 h 204"/>
                  <a:gd name="T12" fmla="*/ 325222 w 182"/>
                  <a:gd name="T13" fmla="*/ 388497 h 204"/>
                  <a:gd name="T14" fmla="*/ 325222 w 182"/>
                  <a:gd name="T15" fmla="*/ 388497 h 204"/>
                  <a:gd name="T16" fmla="*/ 345134 w 182"/>
                  <a:gd name="T17" fmla="*/ 333313 h 204"/>
                  <a:gd name="T18" fmla="*/ 323010 w 182"/>
                  <a:gd name="T19" fmla="*/ 320068 h 204"/>
                  <a:gd name="T20" fmla="*/ 345134 w 182"/>
                  <a:gd name="T21" fmla="*/ 309031 h 204"/>
                  <a:gd name="T22" fmla="*/ 342921 w 182"/>
                  <a:gd name="T23" fmla="*/ 304617 h 204"/>
                  <a:gd name="T24" fmla="*/ 376107 w 182"/>
                  <a:gd name="T25" fmla="*/ 245018 h 204"/>
                  <a:gd name="T26" fmla="*/ 137169 w 182"/>
                  <a:gd name="T27" fmla="*/ 205285 h 204"/>
                  <a:gd name="T28" fmla="*/ 137169 w 182"/>
                  <a:gd name="T29" fmla="*/ 225152 h 204"/>
                  <a:gd name="T30" fmla="*/ 119469 w 182"/>
                  <a:gd name="T31" fmla="*/ 231774 h 204"/>
                  <a:gd name="T32" fmla="*/ 106195 w 182"/>
                  <a:gd name="T33" fmla="*/ 242810 h 204"/>
                  <a:gd name="T34" fmla="*/ 88496 w 182"/>
                  <a:gd name="T35" fmla="*/ 236188 h 204"/>
                  <a:gd name="T36" fmla="*/ 70797 w 182"/>
                  <a:gd name="T37" fmla="*/ 236188 h 204"/>
                  <a:gd name="T38" fmla="*/ 61947 w 182"/>
                  <a:gd name="T39" fmla="*/ 218529 h 204"/>
                  <a:gd name="T40" fmla="*/ 48673 w 182"/>
                  <a:gd name="T41" fmla="*/ 205285 h 204"/>
                  <a:gd name="T42" fmla="*/ 57522 w 182"/>
                  <a:gd name="T43" fmla="*/ 187626 h 204"/>
                  <a:gd name="T44" fmla="*/ 57522 w 182"/>
                  <a:gd name="T45" fmla="*/ 167760 h 204"/>
                  <a:gd name="T46" fmla="*/ 75221 w 182"/>
                  <a:gd name="T47" fmla="*/ 161138 h 204"/>
                  <a:gd name="T48" fmla="*/ 88496 w 182"/>
                  <a:gd name="T49" fmla="*/ 150101 h 204"/>
                  <a:gd name="T50" fmla="*/ 106195 w 182"/>
                  <a:gd name="T51" fmla="*/ 156723 h 204"/>
                  <a:gd name="T52" fmla="*/ 126107 w 182"/>
                  <a:gd name="T53" fmla="*/ 156723 h 204"/>
                  <a:gd name="T54" fmla="*/ 132744 w 182"/>
                  <a:gd name="T55" fmla="*/ 174382 h 204"/>
                  <a:gd name="T56" fmla="*/ 146018 w 182"/>
                  <a:gd name="T57" fmla="*/ 187626 h 204"/>
                  <a:gd name="T58" fmla="*/ 300886 w 182"/>
                  <a:gd name="T59" fmla="*/ 169967 h 204"/>
                  <a:gd name="T60" fmla="*/ 278762 w 182"/>
                  <a:gd name="T61" fmla="*/ 192041 h 204"/>
                  <a:gd name="T62" fmla="*/ 267700 w 182"/>
                  <a:gd name="T63" fmla="*/ 220737 h 204"/>
                  <a:gd name="T64" fmla="*/ 236726 w 182"/>
                  <a:gd name="T65" fmla="*/ 220737 h 204"/>
                  <a:gd name="T66" fmla="*/ 207965 w 182"/>
                  <a:gd name="T67" fmla="*/ 231774 h 204"/>
                  <a:gd name="T68" fmla="*/ 183629 w 182"/>
                  <a:gd name="T69" fmla="*/ 211907 h 204"/>
                  <a:gd name="T70" fmla="*/ 154868 w 182"/>
                  <a:gd name="T71" fmla="*/ 200870 h 204"/>
                  <a:gd name="T72" fmla="*/ 154868 w 182"/>
                  <a:gd name="T73" fmla="*/ 169967 h 204"/>
                  <a:gd name="T74" fmla="*/ 141593 w 182"/>
                  <a:gd name="T75" fmla="*/ 141272 h 204"/>
                  <a:gd name="T76" fmla="*/ 163717 w 182"/>
                  <a:gd name="T77" fmla="*/ 116990 h 204"/>
                  <a:gd name="T78" fmla="*/ 174779 w 182"/>
                  <a:gd name="T79" fmla="*/ 88295 h 204"/>
                  <a:gd name="T80" fmla="*/ 207965 w 182"/>
                  <a:gd name="T81" fmla="*/ 88295 h 204"/>
                  <a:gd name="T82" fmla="*/ 236726 w 182"/>
                  <a:gd name="T83" fmla="*/ 77258 h 204"/>
                  <a:gd name="T84" fmla="*/ 258850 w 182"/>
                  <a:gd name="T85" fmla="*/ 97124 h 204"/>
                  <a:gd name="T86" fmla="*/ 287611 w 182"/>
                  <a:gd name="T87" fmla="*/ 108161 h 204"/>
                  <a:gd name="T88" fmla="*/ 287611 w 182"/>
                  <a:gd name="T89" fmla="*/ 141272 h 204"/>
                  <a:gd name="T90" fmla="*/ 300886 w 182"/>
                  <a:gd name="T91" fmla="*/ 169967 h 204"/>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182"/>
                  <a:gd name="T139" fmla="*/ 0 h 204"/>
                  <a:gd name="T140" fmla="*/ 182 w 182"/>
                  <a:gd name="T141" fmla="*/ 204 h 204"/>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182" h="204">
                    <a:moveTo>
                      <a:pt x="170" y="111"/>
                    </a:moveTo>
                    <a:cubicBezTo>
                      <a:pt x="166" y="107"/>
                      <a:pt x="160" y="102"/>
                      <a:pt x="157" y="96"/>
                    </a:cubicBezTo>
                    <a:cubicBezTo>
                      <a:pt x="153" y="87"/>
                      <a:pt x="158" y="79"/>
                      <a:pt x="157" y="70"/>
                    </a:cubicBezTo>
                    <a:cubicBezTo>
                      <a:pt x="157" y="63"/>
                      <a:pt x="155" y="54"/>
                      <a:pt x="153" y="48"/>
                    </a:cubicBezTo>
                    <a:cubicBezTo>
                      <a:pt x="149" y="37"/>
                      <a:pt x="142" y="28"/>
                      <a:pt x="133" y="21"/>
                    </a:cubicBezTo>
                    <a:cubicBezTo>
                      <a:pt x="119" y="8"/>
                      <a:pt x="100" y="0"/>
                      <a:pt x="78" y="0"/>
                    </a:cubicBezTo>
                    <a:cubicBezTo>
                      <a:pt x="35" y="0"/>
                      <a:pt x="0" y="32"/>
                      <a:pt x="0" y="71"/>
                    </a:cubicBezTo>
                    <a:cubicBezTo>
                      <a:pt x="0" y="74"/>
                      <a:pt x="0" y="77"/>
                      <a:pt x="1" y="79"/>
                    </a:cubicBezTo>
                    <a:cubicBezTo>
                      <a:pt x="1" y="96"/>
                      <a:pt x="6" y="117"/>
                      <a:pt x="22" y="139"/>
                    </a:cubicBezTo>
                    <a:cubicBezTo>
                      <a:pt x="22" y="139"/>
                      <a:pt x="43" y="182"/>
                      <a:pt x="0" y="204"/>
                    </a:cubicBezTo>
                    <a:cubicBezTo>
                      <a:pt x="95" y="204"/>
                      <a:pt x="95" y="204"/>
                      <a:pt x="95" y="204"/>
                    </a:cubicBezTo>
                    <a:cubicBezTo>
                      <a:pt x="95" y="204"/>
                      <a:pt x="102" y="176"/>
                      <a:pt x="113" y="176"/>
                    </a:cubicBezTo>
                    <a:cubicBezTo>
                      <a:pt x="123" y="176"/>
                      <a:pt x="133" y="177"/>
                      <a:pt x="142" y="176"/>
                    </a:cubicBezTo>
                    <a:cubicBezTo>
                      <a:pt x="144" y="177"/>
                      <a:pt x="146" y="176"/>
                      <a:pt x="147" y="176"/>
                    </a:cubicBezTo>
                    <a:cubicBezTo>
                      <a:pt x="147" y="176"/>
                      <a:pt x="147" y="176"/>
                      <a:pt x="147" y="176"/>
                    </a:cubicBezTo>
                    <a:cubicBezTo>
                      <a:pt x="147" y="176"/>
                      <a:pt x="147" y="176"/>
                      <a:pt x="147" y="176"/>
                    </a:cubicBezTo>
                    <a:cubicBezTo>
                      <a:pt x="154" y="173"/>
                      <a:pt x="149" y="157"/>
                      <a:pt x="149" y="157"/>
                    </a:cubicBezTo>
                    <a:cubicBezTo>
                      <a:pt x="153" y="155"/>
                      <a:pt x="156" y="153"/>
                      <a:pt x="156" y="151"/>
                    </a:cubicBezTo>
                    <a:cubicBezTo>
                      <a:pt x="156" y="150"/>
                      <a:pt x="156" y="150"/>
                      <a:pt x="156" y="150"/>
                    </a:cubicBezTo>
                    <a:cubicBezTo>
                      <a:pt x="156" y="148"/>
                      <a:pt x="152" y="146"/>
                      <a:pt x="146" y="145"/>
                    </a:cubicBezTo>
                    <a:cubicBezTo>
                      <a:pt x="149" y="145"/>
                      <a:pt x="149" y="145"/>
                      <a:pt x="149" y="145"/>
                    </a:cubicBezTo>
                    <a:cubicBezTo>
                      <a:pt x="153" y="145"/>
                      <a:pt x="156" y="143"/>
                      <a:pt x="156" y="140"/>
                    </a:cubicBezTo>
                    <a:cubicBezTo>
                      <a:pt x="156" y="140"/>
                      <a:pt x="156" y="140"/>
                      <a:pt x="156" y="140"/>
                    </a:cubicBezTo>
                    <a:cubicBezTo>
                      <a:pt x="156" y="139"/>
                      <a:pt x="156" y="138"/>
                      <a:pt x="155" y="138"/>
                    </a:cubicBezTo>
                    <a:cubicBezTo>
                      <a:pt x="156" y="135"/>
                      <a:pt x="159" y="121"/>
                      <a:pt x="160" y="121"/>
                    </a:cubicBezTo>
                    <a:cubicBezTo>
                      <a:pt x="182" y="119"/>
                      <a:pt x="170" y="111"/>
                      <a:pt x="170" y="111"/>
                    </a:cubicBezTo>
                    <a:close/>
                    <a:moveTo>
                      <a:pt x="66" y="93"/>
                    </a:moveTo>
                    <a:cubicBezTo>
                      <a:pt x="62" y="93"/>
                      <a:pt x="62" y="93"/>
                      <a:pt x="62" y="93"/>
                    </a:cubicBezTo>
                    <a:cubicBezTo>
                      <a:pt x="62" y="95"/>
                      <a:pt x="61" y="97"/>
                      <a:pt x="60" y="99"/>
                    </a:cubicBezTo>
                    <a:cubicBezTo>
                      <a:pt x="62" y="102"/>
                      <a:pt x="62" y="102"/>
                      <a:pt x="62" y="102"/>
                    </a:cubicBezTo>
                    <a:cubicBezTo>
                      <a:pt x="57" y="107"/>
                      <a:pt x="57" y="107"/>
                      <a:pt x="57" y="107"/>
                    </a:cubicBezTo>
                    <a:cubicBezTo>
                      <a:pt x="54" y="105"/>
                      <a:pt x="54" y="105"/>
                      <a:pt x="54" y="105"/>
                    </a:cubicBezTo>
                    <a:cubicBezTo>
                      <a:pt x="52" y="106"/>
                      <a:pt x="50" y="107"/>
                      <a:pt x="48" y="107"/>
                    </a:cubicBezTo>
                    <a:cubicBezTo>
                      <a:pt x="48" y="110"/>
                      <a:pt x="48" y="110"/>
                      <a:pt x="48" y="110"/>
                    </a:cubicBezTo>
                    <a:cubicBezTo>
                      <a:pt x="40" y="110"/>
                      <a:pt x="40" y="110"/>
                      <a:pt x="40" y="110"/>
                    </a:cubicBezTo>
                    <a:cubicBezTo>
                      <a:pt x="40" y="107"/>
                      <a:pt x="40" y="107"/>
                      <a:pt x="40" y="107"/>
                    </a:cubicBezTo>
                    <a:cubicBezTo>
                      <a:pt x="38" y="107"/>
                      <a:pt x="36" y="106"/>
                      <a:pt x="34" y="105"/>
                    </a:cubicBezTo>
                    <a:cubicBezTo>
                      <a:pt x="32" y="107"/>
                      <a:pt x="32" y="107"/>
                      <a:pt x="32" y="107"/>
                    </a:cubicBezTo>
                    <a:cubicBezTo>
                      <a:pt x="26" y="102"/>
                      <a:pt x="26" y="102"/>
                      <a:pt x="26" y="102"/>
                    </a:cubicBezTo>
                    <a:cubicBezTo>
                      <a:pt x="28" y="99"/>
                      <a:pt x="28" y="99"/>
                      <a:pt x="28" y="99"/>
                    </a:cubicBezTo>
                    <a:cubicBezTo>
                      <a:pt x="27" y="97"/>
                      <a:pt x="26" y="95"/>
                      <a:pt x="26" y="93"/>
                    </a:cubicBezTo>
                    <a:cubicBezTo>
                      <a:pt x="22" y="93"/>
                      <a:pt x="22" y="93"/>
                      <a:pt x="22" y="93"/>
                    </a:cubicBezTo>
                    <a:cubicBezTo>
                      <a:pt x="22" y="85"/>
                      <a:pt x="22" y="85"/>
                      <a:pt x="22" y="85"/>
                    </a:cubicBezTo>
                    <a:cubicBezTo>
                      <a:pt x="26" y="85"/>
                      <a:pt x="26" y="85"/>
                      <a:pt x="26" y="85"/>
                    </a:cubicBezTo>
                    <a:cubicBezTo>
                      <a:pt x="26" y="83"/>
                      <a:pt x="27" y="81"/>
                      <a:pt x="28" y="79"/>
                    </a:cubicBezTo>
                    <a:cubicBezTo>
                      <a:pt x="26" y="76"/>
                      <a:pt x="26" y="76"/>
                      <a:pt x="26" y="76"/>
                    </a:cubicBezTo>
                    <a:cubicBezTo>
                      <a:pt x="31" y="71"/>
                      <a:pt x="31" y="71"/>
                      <a:pt x="31" y="71"/>
                    </a:cubicBezTo>
                    <a:cubicBezTo>
                      <a:pt x="34" y="73"/>
                      <a:pt x="34" y="73"/>
                      <a:pt x="34" y="73"/>
                    </a:cubicBezTo>
                    <a:cubicBezTo>
                      <a:pt x="36" y="72"/>
                      <a:pt x="38" y="71"/>
                      <a:pt x="40" y="71"/>
                    </a:cubicBezTo>
                    <a:cubicBezTo>
                      <a:pt x="40" y="68"/>
                      <a:pt x="40" y="68"/>
                      <a:pt x="40" y="68"/>
                    </a:cubicBezTo>
                    <a:cubicBezTo>
                      <a:pt x="48" y="68"/>
                      <a:pt x="48" y="68"/>
                      <a:pt x="48" y="68"/>
                    </a:cubicBezTo>
                    <a:cubicBezTo>
                      <a:pt x="48" y="71"/>
                      <a:pt x="48" y="71"/>
                      <a:pt x="48" y="71"/>
                    </a:cubicBezTo>
                    <a:cubicBezTo>
                      <a:pt x="50" y="71"/>
                      <a:pt x="52" y="72"/>
                      <a:pt x="54" y="73"/>
                    </a:cubicBezTo>
                    <a:cubicBezTo>
                      <a:pt x="57" y="71"/>
                      <a:pt x="57" y="71"/>
                      <a:pt x="57" y="71"/>
                    </a:cubicBezTo>
                    <a:cubicBezTo>
                      <a:pt x="63" y="76"/>
                      <a:pt x="63" y="76"/>
                      <a:pt x="63" y="76"/>
                    </a:cubicBezTo>
                    <a:cubicBezTo>
                      <a:pt x="60" y="79"/>
                      <a:pt x="60" y="79"/>
                      <a:pt x="60" y="79"/>
                    </a:cubicBezTo>
                    <a:cubicBezTo>
                      <a:pt x="61" y="81"/>
                      <a:pt x="62" y="83"/>
                      <a:pt x="63" y="85"/>
                    </a:cubicBezTo>
                    <a:cubicBezTo>
                      <a:pt x="66" y="85"/>
                      <a:pt x="66" y="85"/>
                      <a:pt x="66" y="85"/>
                    </a:cubicBezTo>
                    <a:lnTo>
                      <a:pt x="66" y="93"/>
                    </a:lnTo>
                    <a:close/>
                    <a:moveTo>
                      <a:pt x="136" y="77"/>
                    </a:moveTo>
                    <a:cubicBezTo>
                      <a:pt x="130" y="77"/>
                      <a:pt x="130" y="77"/>
                      <a:pt x="130" y="77"/>
                    </a:cubicBezTo>
                    <a:cubicBezTo>
                      <a:pt x="129" y="80"/>
                      <a:pt x="128" y="84"/>
                      <a:pt x="126" y="87"/>
                    </a:cubicBezTo>
                    <a:cubicBezTo>
                      <a:pt x="130" y="91"/>
                      <a:pt x="130" y="91"/>
                      <a:pt x="130" y="91"/>
                    </a:cubicBezTo>
                    <a:cubicBezTo>
                      <a:pt x="121" y="100"/>
                      <a:pt x="121" y="100"/>
                      <a:pt x="121" y="100"/>
                    </a:cubicBezTo>
                    <a:cubicBezTo>
                      <a:pt x="117" y="96"/>
                      <a:pt x="117" y="96"/>
                      <a:pt x="117" y="96"/>
                    </a:cubicBezTo>
                    <a:cubicBezTo>
                      <a:pt x="114" y="98"/>
                      <a:pt x="110" y="99"/>
                      <a:pt x="107" y="100"/>
                    </a:cubicBezTo>
                    <a:cubicBezTo>
                      <a:pt x="107" y="105"/>
                      <a:pt x="107" y="105"/>
                      <a:pt x="107" y="105"/>
                    </a:cubicBezTo>
                    <a:cubicBezTo>
                      <a:pt x="94" y="105"/>
                      <a:pt x="94" y="105"/>
                      <a:pt x="94" y="105"/>
                    </a:cubicBezTo>
                    <a:cubicBezTo>
                      <a:pt x="94" y="100"/>
                      <a:pt x="94" y="100"/>
                      <a:pt x="94" y="100"/>
                    </a:cubicBezTo>
                    <a:cubicBezTo>
                      <a:pt x="90" y="100"/>
                      <a:pt x="86" y="98"/>
                      <a:pt x="83" y="96"/>
                    </a:cubicBezTo>
                    <a:cubicBezTo>
                      <a:pt x="79" y="100"/>
                      <a:pt x="79" y="100"/>
                      <a:pt x="79" y="100"/>
                    </a:cubicBezTo>
                    <a:cubicBezTo>
                      <a:pt x="70" y="91"/>
                      <a:pt x="70" y="91"/>
                      <a:pt x="70" y="91"/>
                    </a:cubicBezTo>
                    <a:cubicBezTo>
                      <a:pt x="74" y="87"/>
                      <a:pt x="74" y="87"/>
                      <a:pt x="74" y="87"/>
                    </a:cubicBezTo>
                    <a:cubicBezTo>
                      <a:pt x="72" y="84"/>
                      <a:pt x="71" y="81"/>
                      <a:pt x="70" y="77"/>
                    </a:cubicBezTo>
                    <a:cubicBezTo>
                      <a:pt x="64" y="77"/>
                      <a:pt x="64" y="77"/>
                      <a:pt x="64" y="77"/>
                    </a:cubicBezTo>
                    <a:cubicBezTo>
                      <a:pt x="64" y="64"/>
                      <a:pt x="64" y="64"/>
                      <a:pt x="64" y="64"/>
                    </a:cubicBezTo>
                    <a:cubicBezTo>
                      <a:pt x="70" y="64"/>
                      <a:pt x="70" y="64"/>
                      <a:pt x="70" y="64"/>
                    </a:cubicBezTo>
                    <a:cubicBezTo>
                      <a:pt x="70" y="60"/>
                      <a:pt x="72" y="56"/>
                      <a:pt x="74" y="53"/>
                    </a:cubicBezTo>
                    <a:cubicBezTo>
                      <a:pt x="70" y="49"/>
                      <a:pt x="70" y="49"/>
                      <a:pt x="70" y="49"/>
                    </a:cubicBezTo>
                    <a:cubicBezTo>
                      <a:pt x="79" y="40"/>
                      <a:pt x="79" y="40"/>
                      <a:pt x="79" y="40"/>
                    </a:cubicBezTo>
                    <a:cubicBezTo>
                      <a:pt x="83" y="44"/>
                      <a:pt x="83" y="44"/>
                      <a:pt x="83" y="44"/>
                    </a:cubicBezTo>
                    <a:cubicBezTo>
                      <a:pt x="86" y="42"/>
                      <a:pt x="90" y="41"/>
                      <a:pt x="94" y="40"/>
                    </a:cubicBezTo>
                    <a:cubicBezTo>
                      <a:pt x="94" y="35"/>
                      <a:pt x="94" y="35"/>
                      <a:pt x="94" y="35"/>
                    </a:cubicBezTo>
                    <a:cubicBezTo>
                      <a:pt x="107" y="35"/>
                      <a:pt x="107" y="35"/>
                      <a:pt x="107" y="35"/>
                    </a:cubicBezTo>
                    <a:cubicBezTo>
                      <a:pt x="107" y="40"/>
                      <a:pt x="107" y="40"/>
                      <a:pt x="107" y="40"/>
                    </a:cubicBezTo>
                    <a:cubicBezTo>
                      <a:pt x="110" y="41"/>
                      <a:pt x="114" y="42"/>
                      <a:pt x="117" y="44"/>
                    </a:cubicBezTo>
                    <a:cubicBezTo>
                      <a:pt x="121" y="40"/>
                      <a:pt x="121" y="40"/>
                      <a:pt x="121" y="40"/>
                    </a:cubicBezTo>
                    <a:cubicBezTo>
                      <a:pt x="130" y="49"/>
                      <a:pt x="130" y="49"/>
                      <a:pt x="130" y="49"/>
                    </a:cubicBezTo>
                    <a:cubicBezTo>
                      <a:pt x="126" y="53"/>
                      <a:pt x="126" y="53"/>
                      <a:pt x="126" y="53"/>
                    </a:cubicBezTo>
                    <a:cubicBezTo>
                      <a:pt x="128" y="57"/>
                      <a:pt x="130" y="60"/>
                      <a:pt x="130" y="64"/>
                    </a:cubicBezTo>
                    <a:cubicBezTo>
                      <a:pt x="136" y="64"/>
                      <a:pt x="136" y="64"/>
                      <a:pt x="136" y="64"/>
                    </a:cubicBezTo>
                    <a:lnTo>
                      <a:pt x="136" y="77"/>
                    </a:lnTo>
                    <a:close/>
                  </a:path>
                </a:pathLst>
              </a:custGeom>
              <a:solidFill>
                <a:srgbClr val="EB9B17"/>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solidFill>
                    <a:schemeClr val="accent2"/>
                  </a:solidFill>
                  <a:cs typeface="+mn-ea"/>
                  <a:sym typeface="+mn-lt"/>
                </a:endParaRPr>
              </a:p>
            </p:txBody>
          </p:sp>
        </p:grpSp>
      </p:grpSp>
      <p:grpSp>
        <p:nvGrpSpPr>
          <p:cNvPr id="21" name="组合 20">
            <a:extLst>
              <a:ext uri="{FF2B5EF4-FFF2-40B4-BE49-F238E27FC236}">
                <a16:creationId xmlns="" xmlns:a16="http://schemas.microsoft.com/office/drawing/2014/main" id="{6F02C3F4-F3CC-C243-7604-596355C572C8}"/>
              </a:ext>
            </a:extLst>
          </p:cNvPr>
          <p:cNvGrpSpPr/>
          <p:nvPr/>
        </p:nvGrpSpPr>
        <p:grpSpPr>
          <a:xfrm>
            <a:off x="459652" y="1205376"/>
            <a:ext cx="716681" cy="634181"/>
            <a:chOff x="1179357" y="1622322"/>
            <a:chExt cx="1533364" cy="1356852"/>
          </a:xfrm>
        </p:grpSpPr>
        <p:cxnSp>
          <p:nvCxnSpPr>
            <p:cNvPr id="22" name="直接连接符 21">
              <a:extLst>
                <a:ext uri="{FF2B5EF4-FFF2-40B4-BE49-F238E27FC236}">
                  <a16:creationId xmlns="" xmlns:a16="http://schemas.microsoft.com/office/drawing/2014/main" id="{E3D06961-1010-3E84-E308-6737F33782E2}"/>
                </a:ext>
              </a:extLst>
            </p:cNvPr>
            <p:cNvCxnSpPr/>
            <p:nvPr/>
          </p:nvCxnSpPr>
          <p:spPr>
            <a:xfrm>
              <a:off x="1238865" y="1622322"/>
              <a:ext cx="0" cy="1356852"/>
            </a:xfrm>
            <a:prstGeom prst="line">
              <a:avLst/>
            </a:prstGeom>
            <a:ln w="76200">
              <a:solidFill>
                <a:srgbClr val="FF0000"/>
              </a:solidFill>
            </a:ln>
          </p:spPr>
          <p:style>
            <a:lnRef idx="3">
              <a:schemeClr val="accent2"/>
            </a:lnRef>
            <a:fillRef idx="0">
              <a:schemeClr val="accent2"/>
            </a:fillRef>
            <a:effectRef idx="2">
              <a:schemeClr val="accent2"/>
            </a:effectRef>
            <a:fontRef idx="minor">
              <a:schemeClr val="tx1"/>
            </a:fontRef>
          </p:style>
        </p:cxnSp>
        <p:cxnSp>
          <p:nvCxnSpPr>
            <p:cNvPr id="23" name="直接连接符 22">
              <a:extLst>
                <a:ext uri="{FF2B5EF4-FFF2-40B4-BE49-F238E27FC236}">
                  <a16:creationId xmlns="" xmlns:a16="http://schemas.microsoft.com/office/drawing/2014/main" id="{23F36DDA-CBA3-6993-D677-D27690867427}"/>
                </a:ext>
              </a:extLst>
            </p:cNvPr>
            <p:cNvCxnSpPr/>
            <p:nvPr/>
          </p:nvCxnSpPr>
          <p:spPr>
            <a:xfrm>
              <a:off x="1179357" y="1622322"/>
              <a:ext cx="1533364" cy="0"/>
            </a:xfrm>
            <a:prstGeom prst="line">
              <a:avLst/>
            </a:prstGeom>
            <a:ln w="76200">
              <a:solidFill>
                <a:srgbClr val="FF0000"/>
              </a:solidFill>
            </a:ln>
          </p:spPr>
          <p:style>
            <a:lnRef idx="3">
              <a:schemeClr val="accent2"/>
            </a:lnRef>
            <a:fillRef idx="0">
              <a:schemeClr val="accent2"/>
            </a:fillRef>
            <a:effectRef idx="2">
              <a:schemeClr val="accent2"/>
            </a:effectRef>
            <a:fontRef idx="minor">
              <a:schemeClr val="tx1"/>
            </a:fontRef>
          </p:style>
        </p:cxnSp>
      </p:grpSp>
      <p:sp>
        <p:nvSpPr>
          <p:cNvPr id="24" name="矩形 23">
            <a:extLst>
              <a:ext uri="{FF2B5EF4-FFF2-40B4-BE49-F238E27FC236}">
                <a16:creationId xmlns="" xmlns:a16="http://schemas.microsoft.com/office/drawing/2014/main" id="{4B2105A0-34FC-182C-13CB-AF4132778C89}"/>
              </a:ext>
            </a:extLst>
          </p:cNvPr>
          <p:cNvSpPr/>
          <p:nvPr/>
        </p:nvSpPr>
        <p:spPr>
          <a:xfrm>
            <a:off x="673751" y="1279355"/>
            <a:ext cx="1826462" cy="992579"/>
          </a:xfrm>
          <a:prstGeom prst="rect">
            <a:avLst/>
          </a:prstGeom>
        </p:spPr>
        <p:txBody>
          <a:bodyPr wrap="none" lIns="68580" tIns="34290" rIns="68580" bIns="34290">
            <a:spAutoFit/>
          </a:bodyPr>
          <a:lstStyle/>
          <a:p>
            <a:pPr defTabSz="171450"/>
            <a:r>
              <a:rPr lang="en-US" altLang="zh-CN" sz="6000" dirty="0">
                <a:solidFill>
                  <a:srgbClr val="FF0000"/>
                </a:solidFill>
                <a:latin typeface="Aa润行体 (非商业使用)" panose="02010600010101010101" pitchFamily="2" charset="-122"/>
                <a:ea typeface="Aa润行体 (非商业使用)" panose="02010600010101010101" pitchFamily="2" charset="-122"/>
                <a:cs typeface="+mn-ea"/>
                <a:sym typeface="+mn-lt"/>
              </a:rPr>
              <a:t>2023</a:t>
            </a:r>
            <a:endParaRPr lang="de-DE" altLang="zh-CN" sz="6000" dirty="0">
              <a:solidFill>
                <a:srgbClr val="FF0000"/>
              </a:solidFill>
              <a:latin typeface="Aa润行体 (非商业使用)" panose="02010600010101010101" pitchFamily="2" charset="-122"/>
              <a:ea typeface="Aa润行体 (非商业使用)" panose="02010600010101010101" pitchFamily="2" charset="-122"/>
              <a:cs typeface="+mn-ea"/>
              <a:sym typeface="+mn-lt"/>
            </a:endParaRPr>
          </a:p>
        </p:txBody>
      </p:sp>
    </p:spTree>
    <p:extLst>
      <p:ext uri="{BB962C8B-B14F-4D97-AF65-F5344CB8AC3E}">
        <p14:creationId xmlns:p14="http://schemas.microsoft.com/office/powerpoint/2010/main" val="344401466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a:extLst>
              <a:ext uri="{FF2B5EF4-FFF2-40B4-BE49-F238E27FC236}">
                <a16:creationId xmlns:a16="http://schemas.microsoft.com/office/drawing/2014/main" xmlns="" id="{1495F301-5D58-44A0-870C-E58C0EABD36A}"/>
              </a:ext>
            </a:extLst>
          </p:cNvPr>
          <p:cNvGrpSpPr/>
          <p:nvPr/>
        </p:nvGrpSpPr>
        <p:grpSpPr>
          <a:xfrm>
            <a:off x="-10552" y="-10550"/>
            <a:ext cx="9154552" cy="762516"/>
            <a:chOff x="-14069" y="-14067"/>
            <a:chExt cx="12206069" cy="1016688"/>
          </a:xfrm>
        </p:grpSpPr>
        <p:grpSp>
          <p:nvGrpSpPr>
            <p:cNvPr id="16" name="组合 15"/>
            <p:cNvGrpSpPr/>
            <p:nvPr/>
          </p:nvGrpSpPr>
          <p:grpSpPr>
            <a:xfrm>
              <a:off x="-14069" y="-14067"/>
              <a:ext cx="1690469" cy="1016688"/>
              <a:chOff x="-14069" y="-14068"/>
              <a:chExt cx="8860302" cy="6886134"/>
            </a:xfrm>
          </p:grpSpPr>
          <p:sp>
            <p:nvSpPr>
              <p:cNvPr id="17" name="直角三角形 16"/>
              <p:cNvSpPr/>
              <p:nvPr/>
            </p:nvSpPr>
            <p:spPr>
              <a:xfrm rot="5400000">
                <a:off x="-1740877" y="1740877"/>
                <a:ext cx="6858000" cy="3376246"/>
              </a:xfrm>
              <a:prstGeom prst="rtTriangl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8" name="任意多边形 17"/>
              <p:cNvSpPr/>
              <p:nvPr/>
            </p:nvSpPr>
            <p:spPr>
              <a:xfrm>
                <a:off x="-14069" y="-2"/>
                <a:ext cx="6133514" cy="6872068"/>
              </a:xfrm>
              <a:custGeom>
                <a:avLst/>
                <a:gdLst>
                  <a:gd name="connsiteX0" fmla="*/ 4061393 w 6133514"/>
                  <a:gd name="connsiteY0" fmla="*/ 0 h 6872068"/>
                  <a:gd name="connsiteX1" fmla="*/ 6133514 w 6133514"/>
                  <a:gd name="connsiteY1" fmla="*/ 0 h 6872068"/>
                  <a:gd name="connsiteX2" fmla="*/ 2747370 w 6133514"/>
                  <a:gd name="connsiteY2" fmla="*/ 6872067 h 6872068"/>
                  <a:gd name="connsiteX3" fmla="*/ 2072122 w 6133514"/>
                  <a:gd name="connsiteY3" fmla="*/ 6872067 h 6872068"/>
                  <a:gd name="connsiteX4" fmla="*/ 2072121 w 6133514"/>
                  <a:gd name="connsiteY4" fmla="*/ 6872068 h 6872068"/>
                  <a:gd name="connsiteX5" fmla="*/ 0 w 6133514"/>
                  <a:gd name="connsiteY5" fmla="*/ 6872068 h 6872068"/>
                  <a:gd name="connsiteX6" fmla="*/ 3386144 w 6133514"/>
                  <a:gd name="connsiteY6" fmla="*/ 1 h 6872068"/>
                  <a:gd name="connsiteX7" fmla="*/ 4061393 w 6133514"/>
                  <a:gd name="connsiteY7" fmla="*/ 1 h 6872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33514" h="6872068">
                    <a:moveTo>
                      <a:pt x="4061393" y="0"/>
                    </a:moveTo>
                    <a:lnTo>
                      <a:pt x="6133514" y="0"/>
                    </a:lnTo>
                    <a:lnTo>
                      <a:pt x="2747370" y="6872067"/>
                    </a:lnTo>
                    <a:lnTo>
                      <a:pt x="2072122" y="6872067"/>
                    </a:lnTo>
                    <a:lnTo>
                      <a:pt x="2072121" y="6872068"/>
                    </a:lnTo>
                    <a:lnTo>
                      <a:pt x="0" y="6872068"/>
                    </a:lnTo>
                    <a:lnTo>
                      <a:pt x="3386144" y="1"/>
                    </a:lnTo>
                    <a:lnTo>
                      <a:pt x="4061393" y="1"/>
                    </a:lnTo>
                    <a:close/>
                  </a:path>
                </a:pathLst>
              </a:custGeom>
              <a:solidFill>
                <a:srgbClr val="FDB4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18"/>
              <p:cNvSpPr/>
              <p:nvPr/>
            </p:nvSpPr>
            <p:spPr>
              <a:xfrm>
                <a:off x="2712719" y="-14068"/>
                <a:ext cx="6133514" cy="6872068"/>
              </a:xfrm>
              <a:custGeom>
                <a:avLst/>
                <a:gdLst>
                  <a:gd name="connsiteX0" fmla="*/ 4061393 w 6133514"/>
                  <a:gd name="connsiteY0" fmla="*/ 0 h 6872068"/>
                  <a:gd name="connsiteX1" fmla="*/ 6133514 w 6133514"/>
                  <a:gd name="connsiteY1" fmla="*/ 0 h 6872068"/>
                  <a:gd name="connsiteX2" fmla="*/ 2747370 w 6133514"/>
                  <a:gd name="connsiteY2" fmla="*/ 6872067 h 6872068"/>
                  <a:gd name="connsiteX3" fmla="*/ 2072122 w 6133514"/>
                  <a:gd name="connsiteY3" fmla="*/ 6872067 h 6872068"/>
                  <a:gd name="connsiteX4" fmla="*/ 2072121 w 6133514"/>
                  <a:gd name="connsiteY4" fmla="*/ 6872068 h 6872068"/>
                  <a:gd name="connsiteX5" fmla="*/ 0 w 6133514"/>
                  <a:gd name="connsiteY5" fmla="*/ 6872068 h 6872068"/>
                  <a:gd name="connsiteX6" fmla="*/ 3386144 w 6133514"/>
                  <a:gd name="connsiteY6" fmla="*/ 1 h 6872068"/>
                  <a:gd name="connsiteX7" fmla="*/ 4061393 w 6133514"/>
                  <a:gd name="connsiteY7" fmla="*/ 1 h 6872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33514" h="6872068">
                    <a:moveTo>
                      <a:pt x="4061393" y="0"/>
                    </a:moveTo>
                    <a:lnTo>
                      <a:pt x="6133514" y="0"/>
                    </a:lnTo>
                    <a:lnTo>
                      <a:pt x="2747370" y="6872067"/>
                    </a:lnTo>
                    <a:lnTo>
                      <a:pt x="2072122" y="6872067"/>
                    </a:lnTo>
                    <a:lnTo>
                      <a:pt x="2072121" y="6872068"/>
                    </a:lnTo>
                    <a:lnTo>
                      <a:pt x="0" y="6872068"/>
                    </a:lnTo>
                    <a:lnTo>
                      <a:pt x="3386144" y="1"/>
                    </a:lnTo>
                    <a:lnTo>
                      <a:pt x="4061393" y="1"/>
                    </a:lnTo>
                    <a:close/>
                  </a:path>
                </a:pathLst>
              </a:custGeom>
              <a:solidFill>
                <a:srgbClr val="E635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 name="组合 1">
              <a:extLst>
                <a:ext uri="{FF2B5EF4-FFF2-40B4-BE49-F238E27FC236}">
                  <a16:creationId xmlns:a16="http://schemas.microsoft.com/office/drawing/2014/main" xmlns="" id="{F16F4591-60E9-4C9B-AF90-257FD1CF5AAD}"/>
                </a:ext>
              </a:extLst>
            </p:cNvPr>
            <p:cNvGrpSpPr/>
            <p:nvPr/>
          </p:nvGrpSpPr>
          <p:grpSpPr>
            <a:xfrm>
              <a:off x="8510887" y="453634"/>
              <a:ext cx="2671958" cy="382389"/>
              <a:chOff x="8519749" y="577955"/>
              <a:chExt cx="2671958" cy="382389"/>
            </a:xfrm>
          </p:grpSpPr>
          <p:grpSp>
            <p:nvGrpSpPr>
              <p:cNvPr id="22" name="组合 21">
                <a:extLst>
                  <a:ext uri="{FF2B5EF4-FFF2-40B4-BE49-F238E27FC236}">
                    <a16:creationId xmlns:a16="http://schemas.microsoft.com/office/drawing/2014/main" xmlns="" id="{3572C76C-95D1-4FF5-BB80-B735C985DE2B}"/>
                  </a:ext>
                </a:extLst>
              </p:cNvPr>
              <p:cNvGrpSpPr/>
              <p:nvPr/>
            </p:nvGrpSpPr>
            <p:grpSpPr>
              <a:xfrm>
                <a:off x="8519749" y="577955"/>
                <a:ext cx="368108" cy="382389"/>
                <a:chOff x="8181567" y="391614"/>
                <a:chExt cx="420096" cy="437973"/>
              </a:xfrm>
            </p:grpSpPr>
            <p:sp>
              <p:nvSpPr>
                <p:cNvPr id="23" name="Oval 11">
                  <a:extLst>
                    <a:ext uri="{FF2B5EF4-FFF2-40B4-BE49-F238E27FC236}">
                      <a16:creationId xmlns:a16="http://schemas.microsoft.com/office/drawing/2014/main" xmlns="" id="{B2E6A8A3-322E-4A52-8E71-C45B316F5C18}"/>
                    </a:ext>
                  </a:extLst>
                </p:cNvPr>
                <p:cNvSpPr/>
                <p:nvPr/>
              </p:nvSpPr>
              <p:spPr>
                <a:xfrm>
                  <a:off x="8181567" y="391614"/>
                  <a:ext cx="420096" cy="437973"/>
                </a:xfrm>
                <a:prstGeom prst="ellipse">
                  <a:avLst/>
                </a:prstGeom>
                <a:solidFill>
                  <a:srgbClr val="E6353F"/>
                </a:solidFill>
                <a:ln w="9525">
                  <a:noFill/>
                </a:ln>
              </p:spPr>
              <p:txBody>
                <a:bodyPr/>
                <a:lstStyle/>
                <a:p>
                  <a:pPr lvl="0" eaLnBrk="1" hangingPunct="1"/>
                  <a:endParaRPr lang="zh-CN" altLang="en-US" sz="1300" dirty="0">
                    <a:latin typeface="微软雅黑" panose="020B0503020204020204" pitchFamily="34" charset="-122"/>
                    <a:ea typeface="微软雅黑" panose="020B0503020204020204" pitchFamily="34" charset="-122"/>
                  </a:endParaRPr>
                </a:p>
              </p:txBody>
            </p:sp>
            <p:sp>
              <p:nvSpPr>
                <p:cNvPr id="24" name="Freeform 14">
                  <a:extLst>
                    <a:ext uri="{FF2B5EF4-FFF2-40B4-BE49-F238E27FC236}">
                      <a16:creationId xmlns:a16="http://schemas.microsoft.com/office/drawing/2014/main" xmlns="" id="{205D0928-C677-4B0B-ABE9-E66BCB8A8319}"/>
                    </a:ext>
                  </a:extLst>
                </p:cNvPr>
                <p:cNvSpPr>
                  <a:spLocks noEditPoints="1"/>
                </p:cNvSpPr>
                <p:nvPr/>
              </p:nvSpPr>
              <p:spPr>
                <a:xfrm>
                  <a:off x="8254350" y="468227"/>
                  <a:ext cx="321776" cy="268147"/>
                </a:xfrm>
                <a:custGeom>
                  <a:avLst/>
                  <a:gdLst/>
                  <a:ahLst/>
                  <a:cxnLst>
                    <a:cxn ang="0">
                      <a:pos x="248143" y="256622"/>
                    </a:cxn>
                    <a:cxn ang="0">
                      <a:pos x="0" y="256622"/>
                    </a:cxn>
                    <a:cxn ang="0">
                      <a:pos x="128858" y="99115"/>
                    </a:cxn>
                    <a:cxn ang="0">
                      <a:pos x="123703" y="94505"/>
                    </a:cxn>
                    <a:cxn ang="0">
                      <a:pos x="234889" y="110639"/>
                    </a:cxn>
                    <a:cxn ang="0">
                      <a:pos x="13254" y="90663"/>
                    </a:cxn>
                    <a:cxn ang="0">
                      <a:pos x="88360" y="194387"/>
                    </a:cxn>
                    <a:cxn ang="0">
                      <a:pos x="41971" y="163654"/>
                    </a:cxn>
                    <a:cxn ang="0">
                      <a:pos x="41971" y="173642"/>
                    </a:cxn>
                    <a:cxn ang="0">
                      <a:pos x="134012" y="142909"/>
                    </a:cxn>
                    <a:cxn ang="0">
                      <a:pos x="41971" y="142909"/>
                    </a:cxn>
                    <a:cxn ang="0">
                      <a:pos x="134012" y="133689"/>
                    </a:cxn>
                    <a:cxn ang="0">
                      <a:pos x="237834" y="112176"/>
                    </a:cxn>
                    <a:cxn ang="0">
                      <a:pos x="237834" y="112176"/>
                    </a:cxn>
                    <a:cxn ang="0">
                      <a:pos x="238571" y="16903"/>
                    </a:cxn>
                    <a:cxn ang="0">
                      <a:pos x="145793" y="60698"/>
                    </a:cxn>
                    <a:cxn ang="0">
                      <a:pos x="251825" y="66845"/>
                    </a:cxn>
                    <a:cxn ang="0">
                      <a:pos x="161256" y="46100"/>
                    </a:cxn>
                    <a:cxn ang="0">
                      <a:pos x="254770" y="116786"/>
                    </a:cxn>
                    <a:cxn ang="0">
                      <a:pos x="291586" y="69918"/>
                    </a:cxn>
                    <a:cxn ang="0">
                      <a:pos x="301159" y="80675"/>
                    </a:cxn>
                    <a:cxn ang="0">
                      <a:pos x="296004" y="68381"/>
                    </a:cxn>
                    <a:cxn ang="0">
                      <a:pos x="293795" y="131384"/>
                    </a:cxn>
                    <a:cxn ang="0">
                      <a:pos x="293059" y="143678"/>
                    </a:cxn>
                    <a:cxn ang="0">
                      <a:pos x="303368" y="143678"/>
                    </a:cxn>
                    <a:cxn ang="0">
                      <a:pos x="302631" y="131384"/>
                    </a:cxn>
                    <a:cxn ang="0">
                      <a:pos x="301159" y="102956"/>
                    </a:cxn>
                    <a:cxn ang="0">
                      <a:pos x="148002" y="144446"/>
                    </a:cxn>
                    <a:cxn ang="0">
                      <a:pos x="161992" y="201302"/>
                    </a:cxn>
                    <a:cxn ang="0">
                      <a:pos x="167883" y="196692"/>
                    </a:cxn>
                    <a:cxn ang="0">
                      <a:pos x="170092" y="189777"/>
                    </a:cxn>
                    <a:cxn ang="0">
                      <a:pos x="176719" y="194387"/>
                    </a:cxn>
                    <a:cxn ang="0">
                      <a:pos x="181137" y="205144"/>
                    </a:cxn>
                    <a:cxn ang="0">
                      <a:pos x="187028" y="209754"/>
                    </a:cxn>
                    <a:cxn ang="0">
                      <a:pos x="196600" y="208217"/>
                    </a:cxn>
                    <a:cxn ang="0">
                      <a:pos x="195127" y="202839"/>
                    </a:cxn>
                    <a:cxn ang="0">
                      <a:pos x="189973" y="192082"/>
                    </a:cxn>
                    <a:cxn ang="0">
                      <a:pos x="183346" y="187472"/>
                    </a:cxn>
                    <a:cxn ang="0">
                      <a:pos x="199545" y="178252"/>
                    </a:cxn>
                    <a:cxn ang="0">
                      <a:pos x="192918" y="175947"/>
                    </a:cxn>
                    <a:cxn ang="0">
                      <a:pos x="188500" y="169801"/>
                    </a:cxn>
                    <a:cxn ang="0">
                      <a:pos x="181873" y="168264"/>
                    </a:cxn>
                    <a:cxn ang="0">
                      <a:pos x="177455" y="162118"/>
                    </a:cxn>
                    <a:cxn ang="0">
                      <a:pos x="170828" y="159813"/>
                    </a:cxn>
                    <a:cxn ang="0">
                      <a:pos x="166410" y="154434"/>
                    </a:cxn>
                    <a:cxn ang="0">
                      <a:pos x="159047" y="152129"/>
                    </a:cxn>
                    <a:cxn ang="0">
                      <a:pos x="154629" y="145983"/>
                    </a:cxn>
                    <a:cxn ang="0">
                      <a:pos x="29453" y="108334"/>
                    </a:cxn>
                    <a:cxn ang="0">
                      <a:pos x="29453" y="224352"/>
                    </a:cxn>
                  </a:cxnLst>
                  <a:rect l="0" t="0" r="0" b="0"/>
                  <a:pathLst>
                    <a:path w="437" h="349">
                      <a:moveTo>
                        <a:pt x="0" y="322"/>
                      </a:moveTo>
                      <a:lnTo>
                        <a:pt x="337" y="322"/>
                      </a:lnTo>
                      <a:lnTo>
                        <a:pt x="337" y="334"/>
                      </a:lnTo>
                      <a:cubicBezTo>
                        <a:pt x="337" y="342"/>
                        <a:pt x="331" y="349"/>
                        <a:pt x="323" y="349"/>
                      </a:cubicBezTo>
                      <a:lnTo>
                        <a:pt x="14" y="349"/>
                      </a:lnTo>
                      <a:cubicBezTo>
                        <a:pt x="6" y="349"/>
                        <a:pt x="0" y="342"/>
                        <a:pt x="0" y="334"/>
                      </a:cubicBezTo>
                      <a:lnTo>
                        <a:pt x="0" y="322"/>
                      </a:lnTo>
                      <a:close/>
                      <a:moveTo>
                        <a:pt x="168" y="123"/>
                      </a:moveTo>
                      <a:cubicBezTo>
                        <a:pt x="172" y="123"/>
                        <a:pt x="175" y="126"/>
                        <a:pt x="175" y="129"/>
                      </a:cubicBezTo>
                      <a:cubicBezTo>
                        <a:pt x="175" y="133"/>
                        <a:pt x="172" y="135"/>
                        <a:pt x="168" y="135"/>
                      </a:cubicBezTo>
                      <a:cubicBezTo>
                        <a:pt x="165" y="135"/>
                        <a:pt x="162" y="133"/>
                        <a:pt x="162" y="129"/>
                      </a:cubicBezTo>
                      <a:cubicBezTo>
                        <a:pt x="162" y="126"/>
                        <a:pt x="165" y="123"/>
                        <a:pt x="168" y="123"/>
                      </a:cubicBezTo>
                      <a:close/>
                      <a:moveTo>
                        <a:pt x="18" y="118"/>
                      </a:moveTo>
                      <a:lnTo>
                        <a:pt x="208" y="118"/>
                      </a:lnTo>
                      <a:cubicBezTo>
                        <a:pt x="246" y="120"/>
                        <a:pt x="283" y="128"/>
                        <a:pt x="319" y="144"/>
                      </a:cubicBezTo>
                      <a:lnTo>
                        <a:pt x="319" y="315"/>
                      </a:lnTo>
                      <a:lnTo>
                        <a:pt x="18" y="315"/>
                      </a:lnTo>
                      <a:lnTo>
                        <a:pt x="18" y="118"/>
                      </a:lnTo>
                      <a:close/>
                      <a:moveTo>
                        <a:pt x="57" y="239"/>
                      </a:moveTo>
                      <a:lnTo>
                        <a:pt x="120" y="239"/>
                      </a:lnTo>
                      <a:lnTo>
                        <a:pt x="120" y="253"/>
                      </a:lnTo>
                      <a:lnTo>
                        <a:pt x="57" y="253"/>
                      </a:lnTo>
                      <a:lnTo>
                        <a:pt x="57" y="239"/>
                      </a:lnTo>
                      <a:close/>
                      <a:moveTo>
                        <a:pt x="57" y="213"/>
                      </a:moveTo>
                      <a:lnTo>
                        <a:pt x="182" y="213"/>
                      </a:lnTo>
                      <a:lnTo>
                        <a:pt x="182" y="226"/>
                      </a:lnTo>
                      <a:lnTo>
                        <a:pt x="57" y="226"/>
                      </a:lnTo>
                      <a:lnTo>
                        <a:pt x="57" y="213"/>
                      </a:lnTo>
                      <a:close/>
                      <a:moveTo>
                        <a:pt x="57" y="186"/>
                      </a:moveTo>
                      <a:lnTo>
                        <a:pt x="182" y="186"/>
                      </a:lnTo>
                      <a:lnTo>
                        <a:pt x="182" y="200"/>
                      </a:lnTo>
                      <a:lnTo>
                        <a:pt x="57" y="200"/>
                      </a:lnTo>
                      <a:lnTo>
                        <a:pt x="57" y="186"/>
                      </a:lnTo>
                      <a:close/>
                      <a:moveTo>
                        <a:pt x="57" y="160"/>
                      </a:moveTo>
                      <a:lnTo>
                        <a:pt x="182" y="160"/>
                      </a:lnTo>
                      <a:lnTo>
                        <a:pt x="182" y="174"/>
                      </a:lnTo>
                      <a:lnTo>
                        <a:pt x="57" y="174"/>
                      </a:lnTo>
                      <a:lnTo>
                        <a:pt x="57" y="160"/>
                      </a:lnTo>
                      <a:close/>
                      <a:moveTo>
                        <a:pt x="323" y="146"/>
                      </a:moveTo>
                      <a:cubicBezTo>
                        <a:pt x="328" y="148"/>
                        <a:pt x="339" y="154"/>
                        <a:pt x="342" y="156"/>
                      </a:cubicBezTo>
                      <a:cubicBezTo>
                        <a:pt x="350" y="161"/>
                        <a:pt x="330" y="164"/>
                        <a:pt x="323" y="165"/>
                      </a:cubicBezTo>
                      <a:lnTo>
                        <a:pt x="323" y="146"/>
                      </a:lnTo>
                      <a:close/>
                      <a:moveTo>
                        <a:pt x="396" y="91"/>
                      </a:moveTo>
                      <a:cubicBezTo>
                        <a:pt x="377" y="71"/>
                        <a:pt x="359" y="50"/>
                        <a:pt x="341" y="30"/>
                      </a:cubicBezTo>
                      <a:cubicBezTo>
                        <a:pt x="335" y="23"/>
                        <a:pt x="332" y="23"/>
                        <a:pt x="324" y="22"/>
                      </a:cubicBezTo>
                      <a:lnTo>
                        <a:pt x="133" y="1"/>
                      </a:lnTo>
                      <a:cubicBezTo>
                        <a:pt x="129" y="0"/>
                        <a:pt x="128" y="3"/>
                        <a:pt x="130" y="6"/>
                      </a:cubicBezTo>
                      <a:lnTo>
                        <a:pt x="198" y="79"/>
                      </a:lnTo>
                      <a:cubicBezTo>
                        <a:pt x="209" y="57"/>
                        <a:pt x="217" y="46"/>
                        <a:pt x="251" y="50"/>
                      </a:cubicBezTo>
                      <a:cubicBezTo>
                        <a:pt x="275" y="53"/>
                        <a:pt x="292" y="58"/>
                        <a:pt x="314" y="66"/>
                      </a:cubicBezTo>
                      <a:cubicBezTo>
                        <a:pt x="328" y="72"/>
                        <a:pt x="335" y="76"/>
                        <a:pt x="342" y="87"/>
                      </a:cubicBezTo>
                      <a:cubicBezTo>
                        <a:pt x="336" y="80"/>
                        <a:pt x="327" y="75"/>
                        <a:pt x="317" y="71"/>
                      </a:cubicBezTo>
                      <a:cubicBezTo>
                        <a:pt x="297" y="63"/>
                        <a:pt x="275" y="58"/>
                        <a:pt x="253" y="55"/>
                      </a:cubicBezTo>
                      <a:cubicBezTo>
                        <a:pt x="240" y="54"/>
                        <a:pt x="227" y="54"/>
                        <a:pt x="219" y="60"/>
                      </a:cubicBezTo>
                      <a:cubicBezTo>
                        <a:pt x="211" y="66"/>
                        <a:pt x="199" y="93"/>
                        <a:pt x="194" y="103"/>
                      </a:cubicBezTo>
                      <a:cubicBezTo>
                        <a:pt x="191" y="110"/>
                        <a:pt x="195" y="112"/>
                        <a:pt x="200" y="112"/>
                      </a:cubicBezTo>
                      <a:cubicBezTo>
                        <a:pt x="251" y="115"/>
                        <a:pt x="301" y="128"/>
                        <a:pt x="346" y="152"/>
                      </a:cubicBezTo>
                      <a:lnTo>
                        <a:pt x="347" y="126"/>
                      </a:lnTo>
                      <a:cubicBezTo>
                        <a:pt x="363" y="128"/>
                        <a:pt x="379" y="130"/>
                        <a:pt x="396" y="133"/>
                      </a:cubicBezTo>
                      <a:lnTo>
                        <a:pt x="396" y="91"/>
                      </a:lnTo>
                      <a:close/>
                      <a:moveTo>
                        <a:pt x="433" y="138"/>
                      </a:moveTo>
                      <a:cubicBezTo>
                        <a:pt x="435" y="138"/>
                        <a:pt x="437" y="135"/>
                        <a:pt x="435" y="133"/>
                      </a:cubicBezTo>
                      <a:cubicBezTo>
                        <a:pt x="426" y="124"/>
                        <a:pt x="417" y="114"/>
                        <a:pt x="409" y="105"/>
                      </a:cubicBezTo>
                      <a:lnTo>
                        <a:pt x="409" y="93"/>
                      </a:lnTo>
                      <a:cubicBezTo>
                        <a:pt x="409" y="91"/>
                        <a:pt x="407" y="90"/>
                        <a:pt x="405" y="90"/>
                      </a:cubicBezTo>
                      <a:lnTo>
                        <a:pt x="402" y="89"/>
                      </a:lnTo>
                      <a:lnTo>
                        <a:pt x="402" y="163"/>
                      </a:lnTo>
                      <a:cubicBezTo>
                        <a:pt x="400" y="163"/>
                        <a:pt x="400" y="164"/>
                        <a:pt x="400" y="165"/>
                      </a:cubicBezTo>
                      <a:lnTo>
                        <a:pt x="399" y="171"/>
                      </a:lnTo>
                      <a:cubicBezTo>
                        <a:pt x="399" y="173"/>
                        <a:pt x="400" y="174"/>
                        <a:pt x="400" y="176"/>
                      </a:cubicBezTo>
                      <a:lnTo>
                        <a:pt x="400" y="182"/>
                      </a:lnTo>
                      <a:cubicBezTo>
                        <a:pt x="400" y="184"/>
                        <a:pt x="399" y="185"/>
                        <a:pt x="398" y="187"/>
                      </a:cubicBezTo>
                      <a:lnTo>
                        <a:pt x="393" y="231"/>
                      </a:lnTo>
                      <a:cubicBezTo>
                        <a:pt x="396" y="236"/>
                        <a:pt x="414" y="236"/>
                        <a:pt x="417" y="231"/>
                      </a:cubicBezTo>
                      <a:lnTo>
                        <a:pt x="412" y="187"/>
                      </a:lnTo>
                      <a:cubicBezTo>
                        <a:pt x="412" y="185"/>
                        <a:pt x="411" y="184"/>
                        <a:pt x="411" y="182"/>
                      </a:cubicBezTo>
                      <a:lnTo>
                        <a:pt x="410" y="176"/>
                      </a:lnTo>
                      <a:cubicBezTo>
                        <a:pt x="410" y="174"/>
                        <a:pt x="412" y="174"/>
                        <a:pt x="411" y="171"/>
                      </a:cubicBezTo>
                      <a:lnTo>
                        <a:pt x="411" y="165"/>
                      </a:lnTo>
                      <a:cubicBezTo>
                        <a:pt x="411" y="164"/>
                        <a:pt x="410" y="163"/>
                        <a:pt x="409" y="163"/>
                      </a:cubicBezTo>
                      <a:lnTo>
                        <a:pt x="409" y="134"/>
                      </a:lnTo>
                      <a:cubicBezTo>
                        <a:pt x="417" y="135"/>
                        <a:pt x="425" y="137"/>
                        <a:pt x="433" y="138"/>
                      </a:cubicBezTo>
                      <a:close/>
                      <a:moveTo>
                        <a:pt x="206" y="187"/>
                      </a:moveTo>
                      <a:lnTo>
                        <a:pt x="201" y="188"/>
                      </a:lnTo>
                      <a:lnTo>
                        <a:pt x="217" y="267"/>
                      </a:lnTo>
                      <a:lnTo>
                        <a:pt x="221" y="266"/>
                      </a:lnTo>
                      <a:lnTo>
                        <a:pt x="220" y="262"/>
                      </a:lnTo>
                      <a:lnTo>
                        <a:pt x="224" y="261"/>
                      </a:lnTo>
                      <a:lnTo>
                        <a:pt x="224" y="257"/>
                      </a:lnTo>
                      <a:lnTo>
                        <a:pt x="228" y="256"/>
                      </a:lnTo>
                      <a:lnTo>
                        <a:pt x="227" y="252"/>
                      </a:lnTo>
                      <a:lnTo>
                        <a:pt x="231" y="251"/>
                      </a:lnTo>
                      <a:lnTo>
                        <a:pt x="231" y="247"/>
                      </a:lnTo>
                      <a:lnTo>
                        <a:pt x="235" y="246"/>
                      </a:lnTo>
                      <a:lnTo>
                        <a:pt x="236" y="253"/>
                      </a:lnTo>
                      <a:lnTo>
                        <a:pt x="240" y="253"/>
                      </a:lnTo>
                      <a:lnTo>
                        <a:pt x="241" y="260"/>
                      </a:lnTo>
                      <a:lnTo>
                        <a:pt x="245" y="260"/>
                      </a:lnTo>
                      <a:lnTo>
                        <a:pt x="246" y="267"/>
                      </a:lnTo>
                      <a:lnTo>
                        <a:pt x="250" y="266"/>
                      </a:lnTo>
                      <a:lnTo>
                        <a:pt x="251" y="274"/>
                      </a:lnTo>
                      <a:lnTo>
                        <a:pt x="254" y="273"/>
                      </a:lnTo>
                      <a:lnTo>
                        <a:pt x="255" y="277"/>
                      </a:lnTo>
                      <a:lnTo>
                        <a:pt x="267" y="275"/>
                      </a:lnTo>
                      <a:lnTo>
                        <a:pt x="267" y="271"/>
                      </a:lnTo>
                      <a:lnTo>
                        <a:pt x="270" y="271"/>
                      </a:lnTo>
                      <a:lnTo>
                        <a:pt x="268" y="263"/>
                      </a:lnTo>
                      <a:lnTo>
                        <a:pt x="265" y="264"/>
                      </a:lnTo>
                      <a:lnTo>
                        <a:pt x="263" y="257"/>
                      </a:lnTo>
                      <a:lnTo>
                        <a:pt x="259" y="257"/>
                      </a:lnTo>
                      <a:lnTo>
                        <a:pt x="258" y="250"/>
                      </a:lnTo>
                      <a:lnTo>
                        <a:pt x="254" y="251"/>
                      </a:lnTo>
                      <a:lnTo>
                        <a:pt x="253" y="243"/>
                      </a:lnTo>
                      <a:lnTo>
                        <a:pt x="249" y="244"/>
                      </a:lnTo>
                      <a:lnTo>
                        <a:pt x="248" y="240"/>
                      </a:lnTo>
                      <a:lnTo>
                        <a:pt x="272" y="235"/>
                      </a:lnTo>
                      <a:lnTo>
                        <a:pt x="271" y="232"/>
                      </a:lnTo>
                      <a:lnTo>
                        <a:pt x="267" y="233"/>
                      </a:lnTo>
                      <a:lnTo>
                        <a:pt x="267" y="228"/>
                      </a:lnTo>
                      <a:lnTo>
                        <a:pt x="262" y="229"/>
                      </a:lnTo>
                      <a:lnTo>
                        <a:pt x="262" y="225"/>
                      </a:lnTo>
                      <a:lnTo>
                        <a:pt x="257" y="226"/>
                      </a:lnTo>
                      <a:lnTo>
                        <a:pt x="256" y="221"/>
                      </a:lnTo>
                      <a:lnTo>
                        <a:pt x="252" y="222"/>
                      </a:lnTo>
                      <a:lnTo>
                        <a:pt x="251" y="218"/>
                      </a:lnTo>
                      <a:lnTo>
                        <a:pt x="247" y="219"/>
                      </a:lnTo>
                      <a:lnTo>
                        <a:pt x="246" y="215"/>
                      </a:lnTo>
                      <a:lnTo>
                        <a:pt x="242" y="215"/>
                      </a:lnTo>
                      <a:lnTo>
                        <a:pt x="241" y="211"/>
                      </a:lnTo>
                      <a:lnTo>
                        <a:pt x="237" y="212"/>
                      </a:lnTo>
                      <a:lnTo>
                        <a:pt x="236" y="208"/>
                      </a:lnTo>
                      <a:lnTo>
                        <a:pt x="232" y="208"/>
                      </a:lnTo>
                      <a:lnTo>
                        <a:pt x="231" y="204"/>
                      </a:lnTo>
                      <a:lnTo>
                        <a:pt x="227" y="205"/>
                      </a:lnTo>
                      <a:lnTo>
                        <a:pt x="226" y="201"/>
                      </a:lnTo>
                      <a:lnTo>
                        <a:pt x="221" y="202"/>
                      </a:lnTo>
                      <a:lnTo>
                        <a:pt x="221" y="197"/>
                      </a:lnTo>
                      <a:lnTo>
                        <a:pt x="216" y="198"/>
                      </a:lnTo>
                      <a:lnTo>
                        <a:pt x="215" y="194"/>
                      </a:lnTo>
                      <a:lnTo>
                        <a:pt x="211" y="195"/>
                      </a:lnTo>
                      <a:lnTo>
                        <a:pt x="210" y="190"/>
                      </a:lnTo>
                      <a:lnTo>
                        <a:pt x="207" y="191"/>
                      </a:lnTo>
                      <a:lnTo>
                        <a:pt x="206" y="187"/>
                      </a:lnTo>
                      <a:close/>
                      <a:moveTo>
                        <a:pt x="40" y="141"/>
                      </a:moveTo>
                      <a:lnTo>
                        <a:pt x="297" y="141"/>
                      </a:lnTo>
                      <a:lnTo>
                        <a:pt x="297" y="292"/>
                      </a:lnTo>
                      <a:lnTo>
                        <a:pt x="40" y="292"/>
                      </a:lnTo>
                      <a:lnTo>
                        <a:pt x="40" y="141"/>
                      </a:lnTo>
                      <a:close/>
                    </a:path>
                  </a:pathLst>
                </a:custGeom>
                <a:solidFill>
                  <a:srgbClr val="FFFFFF">
                    <a:alpha val="100000"/>
                  </a:srgbClr>
                </a:solidFill>
                <a:ln w="9525">
                  <a:noFill/>
                </a:ln>
              </p:spPr>
              <p:txBody>
                <a:bodyPr/>
                <a:lstStyle/>
                <a:p>
                  <a:endParaRPr lang="zh-CN" altLang="en-US" sz="1300" dirty="0">
                    <a:ea typeface="微软雅黑" panose="020B0503020204020204" pitchFamily="34" charset="-122"/>
                  </a:endParaRPr>
                </a:p>
              </p:txBody>
            </p:sp>
          </p:grpSp>
          <p:grpSp>
            <p:nvGrpSpPr>
              <p:cNvPr id="25" name="组合 24">
                <a:extLst>
                  <a:ext uri="{FF2B5EF4-FFF2-40B4-BE49-F238E27FC236}">
                    <a16:creationId xmlns:a16="http://schemas.microsoft.com/office/drawing/2014/main" xmlns="" id="{EDE772D3-C617-4E93-B7A3-A606D04292F8}"/>
                  </a:ext>
                </a:extLst>
              </p:cNvPr>
              <p:cNvGrpSpPr/>
              <p:nvPr/>
            </p:nvGrpSpPr>
            <p:grpSpPr>
              <a:xfrm>
                <a:off x="10823599" y="577955"/>
                <a:ext cx="368108" cy="382389"/>
                <a:chOff x="10486350" y="391614"/>
                <a:chExt cx="421373" cy="437973"/>
              </a:xfrm>
            </p:grpSpPr>
            <p:sp>
              <p:nvSpPr>
                <p:cNvPr id="26" name="Oval 13">
                  <a:extLst>
                    <a:ext uri="{FF2B5EF4-FFF2-40B4-BE49-F238E27FC236}">
                      <a16:creationId xmlns:a16="http://schemas.microsoft.com/office/drawing/2014/main" xmlns="" id="{2F189F4C-BA54-45A4-9862-7045F21F7A3B}"/>
                    </a:ext>
                  </a:extLst>
                </p:cNvPr>
                <p:cNvSpPr/>
                <p:nvPr/>
              </p:nvSpPr>
              <p:spPr>
                <a:xfrm>
                  <a:off x="10486350" y="391614"/>
                  <a:ext cx="421373" cy="437973"/>
                </a:xfrm>
                <a:prstGeom prst="ellipse">
                  <a:avLst/>
                </a:prstGeom>
                <a:solidFill>
                  <a:srgbClr val="858585"/>
                </a:solidFill>
                <a:ln w="9525">
                  <a:noFill/>
                </a:ln>
              </p:spPr>
              <p:txBody>
                <a:bodyPr/>
                <a:lstStyle/>
                <a:p>
                  <a:pPr lvl="0" eaLnBrk="1" hangingPunct="1"/>
                  <a:endParaRPr lang="zh-CN" altLang="en-US" sz="1300" dirty="0">
                    <a:latin typeface="微软雅黑" panose="020B0503020204020204" pitchFamily="34" charset="-122"/>
                    <a:ea typeface="微软雅黑" panose="020B0503020204020204" pitchFamily="34" charset="-122"/>
                  </a:endParaRPr>
                </a:p>
              </p:txBody>
            </p:sp>
            <p:sp>
              <p:nvSpPr>
                <p:cNvPr id="27" name="Freeform 15">
                  <a:extLst>
                    <a:ext uri="{FF2B5EF4-FFF2-40B4-BE49-F238E27FC236}">
                      <a16:creationId xmlns:a16="http://schemas.microsoft.com/office/drawing/2014/main" xmlns="" id="{17E2950D-1240-486B-84EF-65DB9100A6D5}"/>
                    </a:ext>
                  </a:extLst>
                </p:cNvPr>
                <p:cNvSpPr>
                  <a:spLocks noEditPoints="1"/>
                </p:cNvSpPr>
                <p:nvPr/>
              </p:nvSpPr>
              <p:spPr>
                <a:xfrm>
                  <a:off x="10532318" y="455458"/>
                  <a:ext cx="334545" cy="293685"/>
                </a:xfrm>
                <a:custGeom>
                  <a:avLst/>
                  <a:gdLst/>
                  <a:ahLst/>
                  <a:cxnLst>
                    <a:cxn ang="0">
                      <a:pos x="234329" y="182499"/>
                    </a:cxn>
                    <a:cxn ang="0">
                      <a:pos x="184958" y="182499"/>
                    </a:cxn>
                    <a:cxn ang="0">
                      <a:pos x="184958" y="233874"/>
                    </a:cxn>
                    <a:cxn ang="0">
                      <a:pos x="148850" y="233874"/>
                    </a:cxn>
                    <a:cxn ang="0">
                      <a:pos x="148850" y="182499"/>
                    </a:cxn>
                    <a:cxn ang="0">
                      <a:pos x="99479" y="182499"/>
                    </a:cxn>
                    <a:cxn ang="0">
                      <a:pos x="99479" y="144925"/>
                    </a:cxn>
                    <a:cxn ang="0">
                      <a:pos x="148850" y="144925"/>
                    </a:cxn>
                    <a:cxn ang="0">
                      <a:pos x="148850" y="93550"/>
                    </a:cxn>
                    <a:cxn ang="0">
                      <a:pos x="184958" y="93550"/>
                    </a:cxn>
                    <a:cxn ang="0">
                      <a:pos x="184958" y="144925"/>
                    </a:cxn>
                    <a:cxn ang="0">
                      <a:pos x="234329" y="144925"/>
                    </a:cxn>
                    <a:cxn ang="0">
                      <a:pos x="234329" y="182499"/>
                    </a:cxn>
                    <a:cxn ang="0">
                      <a:pos x="307280" y="94317"/>
                    </a:cxn>
                    <a:cxn ang="0">
                      <a:pos x="167273" y="69779"/>
                    </a:cxn>
                    <a:cxn ang="0">
                      <a:pos x="27265" y="94317"/>
                    </a:cxn>
                    <a:cxn ang="0">
                      <a:pos x="167273" y="293685"/>
                    </a:cxn>
                    <a:cxn ang="0">
                      <a:pos x="307280" y="94317"/>
                    </a:cxn>
                  </a:cxnLst>
                  <a:rect l="0" t="0" r="0" b="0"/>
                  <a:pathLst>
                    <a:path w="454" h="383">
                      <a:moveTo>
                        <a:pt x="318" y="238"/>
                      </a:moveTo>
                      <a:lnTo>
                        <a:pt x="251" y="238"/>
                      </a:lnTo>
                      <a:lnTo>
                        <a:pt x="251" y="305"/>
                      </a:lnTo>
                      <a:lnTo>
                        <a:pt x="202" y="305"/>
                      </a:lnTo>
                      <a:lnTo>
                        <a:pt x="202" y="238"/>
                      </a:lnTo>
                      <a:lnTo>
                        <a:pt x="135" y="238"/>
                      </a:lnTo>
                      <a:lnTo>
                        <a:pt x="135" y="189"/>
                      </a:lnTo>
                      <a:lnTo>
                        <a:pt x="202" y="189"/>
                      </a:lnTo>
                      <a:lnTo>
                        <a:pt x="202" y="122"/>
                      </a:lnTo>
                      <a:lnTo>
                        <a:pt x="251" y="122"/>
                      </a:lnTo>
                      <a:lnTo>
                        <a:pt x="251" y="189"/>
                      </a:lnTo>
                      <a:lnTo>
                        <a:pt x="318" y="189"/>
                      </a:lnTo>
                      <a:lnTo>
                        <a:pt x="318" y="238"/>
                      </a:lnTo>
                      <a:close/>
                      <a:moveTo>
                        <a:pt x="417" y="123"/>
                      </a:moveTo>
                      <a:cubicBezTo>
                        <a:pt x="384" y="0"/>
                        <a:pt x="249" y="77"/>
                        <a:pt x="227" y="91"/>
                      </a:cubicBezTo>
                      <a:cubicBezTo>
                        <a:pt x="204" y="77"/>
                        <a:pt x="69" y="1"/>
                        <a:pt x="37" y="123"/>
                      </a:cubicBezTo>
                      <a:cubicBezTo>
                        <a:pt x="0" y="265"/>
                        <a:pt x="226" y="382"/>
                        <a:pt x="227" y="383"/>
                      </a:cubicBezTo>
                      <a:cubicBezTo>
                        <a:pt x="227" y="383"/>
                        <a:pt x="454" y="263"/>
                        <a:pt x="417" y="123"/>
                      </a:cubicBezTo>
                      <a:close/>
                    </a:path>
                  </a:pathLst>
                </a:custGeom>
                <a:solidFill>
                  <a:srgbClr val="FFFFFF">
                    <a:alpha val="100000"/>
                  </a:srgbClr>
                </a:solidFill>
                <a:ln w="9525">
                  <a:noFill/>
                </a:ln>
              </p:spPr>
              <p:txBody>
                <a:bodyPr/>
                <a:lstStyle/>
                <a:p>
                  <a:endParaRPr lang="zh-CN" altLang="en-US" sz="1300" dirty="0">
                    <a:ea typeface="微软雅黑" panose="020B0503020204020204" pitchFamily="34" charset="-122"/>
                  </a:endParaRPr>
                </a:p>
              </p:txBody>
            </p:sp>
          </p:grpSp>
          <p:grpSp>
            <p:nvGrpSpPr>
              <p:cNvPr id="31" name="组合 30">
                <a:extLst>
                  <a:ext uri="{FF2B5EF4-FFF2-40B4-BE49-F238E27FC236}">
                    <a16:creationId xmlns:a16="http://schemas.microsoft.com/office/drawing/2014/main" xmlns="" id="{96699630-266A-4CAD-B49F-9B7E0B518B31}"/>
                  </a:ext>
                </a:extLst>
              </p:cNvPr>
              <p:cNvGrpSpPr/>
              <p:nvPr/>
            </p:nvGrpSpPr>
            <p:grpSpPr>
              <a:xfrm>
                <a:off x="9676434" y="577955"/>
                <a:ext cx="366522" cy="382389"/>
                <a:chOff x="9338428" y="391614"/>
                <a:chExt cx="420096" cy="437973"/>
              </a:xfrm>
            </p:grpSpPr>
            <p:sp>
              <p:nvSpPr>
                <p:cNvPr id="32" name="Oval 12">
                  <a:extLst>
                    <a:ext uri="{FF2B5EF4-FFF2-40B4-BE49-F238E27FC236}">
                      <a16:creationId xmlns:a16="http://schemas.microsoft.com/office/drawing/2014/main" xmlns="" id="{F38E3F48-55B1-421F-9CC0-A9C79CF923E7}"/>
                    </a:ext>
                  </a:extLst>
                </p:cNvPr>
                <p:cNvSpPr/>
                <p:nvPr/>
              </p:nvSpPr>
              <p:spPr>
                <a:xfrm>
                  <a:off x="9338428" y="391614"/>
                  <a:ext cx="420096" cy="437973"/>
                </a:xfrm>
                <a:prstGeom prst="ellipse">
                  <a:avLst/>
                </a:prstGeom>
                <a:solidFill>
                  <a:srgbClr val="FDB402"/>
                </a:solidFill>
                <a:ln w="9525">
                  <a:noFill/>
                </a:ln>
              </p:spPr>
              <p:txBody>
                <a:bodyPr/>
                <a:lstStyle/>
                <a:p>
                  <a:pPr lvl="0" eaLnBrk="1" hangingPunct="1"/>
                  <a:endParaRPr lang="zh-CN" altLang="en-US" sz="1300" dirty="0">
                    <a:latin typeface="微软雅黑" panose="020B0503020204020204" pitchFamily="34" charset="-122"/>
                    <a:ea typeface="微软雅黑" panose="020B0503020204020204" pitchFamily="34" charset="-122"/>
                  </a:endParaRPr>
                </a:p>
              </p:txBody>
            </p:sp>
            <p:sp>
              <p:nvSpPr>
                <p:cNvPr id="33" name="Freeform 19">
                  <a:extLst>
                    <a:ext uri="{FF2B5EF4-FFF2-40B4-BE49-F238E27FC236}">
                      <a16:creationId xmlns:a16="http://schemas.microsoft.com/office/drawing/2014/main" xmlns="" id="{F9E38022-4EEC-44AD-914E-E332446E739C}"/>
                    </a:ext>
                  </a:extLst>
                </p:cNvPr>
                <p:cNvSpPr>
                  <a:spLocks noEditPoints="1"/>
                </p:cNvSpPr>
                <p:nvPr/>
              </p:nvSpPr>
              <p:spPr>
                <a:xfrm>
                  <a:off x="9398442" y="495042"/>
                  <a:ext cx="315391" cy="277085"/>
                </a:xfrm>
                <a:custGeom>
                  <a:avLst/>
                  <a:gdLst/>
                  <a:ahLst/>
                  <a:cxnLst>
                    <a:cxn ang="0">
                      <a:pos x="165064" y="270177"/>
                    </a:cxn>
                    <a:cxn ang="0">
                      <a:pos x="307285" y="80593"/>
                    </a:cxn>
                    <a:cxn ang="0">
                      <a:pos x="298442" y="76755"/>
                    </a:cxn>
                    <a:cxn ang="0">
                      <a:pos x="212226" y="77522"/>
                    </a:cxn>
                    <a:cxn ang="0">
                      <a:pos x="165064" y="270177"/>
                    </a:cxn>
                    <a:cxn ang="0">
                      <a:pos x="310233" y="80593"/>
                    </a:cxn>
                    <a:cxn ang="0">
                      <a:pos x="310233" y="80593"/>
                    </a:cxn>
                    <a:cxn ang="0">
                      <a:pos x="5158" y="79057"/>
                    </a:cxn>
                    <a:cxn ang="0">
                      <a:pos x="146642" y="267107"/>
                    </a:cxn>
                    <a:cxn ang="0">
                      <a:pos x="100955" y="76755"/>
                    </a:cxn>
                    <a:cxn ang="0">
                      <a:pos x="16949" y="77522"/>
                    </a:cxn>
                    <a:cxn ang="0">
                      <a:pos x="5158" y="79057"/>
                    </a:cxn>
                    <a:cxn ang="0">
                      <a:pos x="145905" y="270945"/>
                    </a:cxn>
                    <a:cxn ang="0">
                      <a:pos x="145905" y="270945"/>
                    </a:cxn>
                    <a:cxn ang="0">
                      <a:pos x="156222" y="271712"/>
                    </a:cxn>
                    <a:cxn ang="0">
                      <a:pos x="204857" y="77522"/>
                    </a:cxn>
                    <a:cxn ang="0">
                      <a:pos x="202646" y="80593"/>
                    </a:cxn>
                    <a:cxn ang="0">
                      <a:pos x="108324" y="77522"/>
                    </a:cxn>
                    <a:cxn ang="0">
                      <a:pos x="156222" y="271712"/>
                    </a:cxn>
                    <a:cxn ang="0">
                      <a:pos x="220332" y="69847"/>
                    </a:cxn>
                    <a:cxn ang="0">
                      <a:pos x="313917" y="69847"/>
                    </a:cxn>
                    <a:cxn ang="0">
                      <a:pos x="259387" y="768"/>
                    </a:cxn>
                    <a:cxn ang="0">
                      <a:pos x="220332" y="69847"/>
                    </a:cxn>
                    <a:cxn ang="0">
                      <a:pos x="0" y="68312"/>
                    </a:cxn>
                    <a:cxn ang="0">
                      <a:pos x="92112" y="69847"/>
                    </a:cxn>
                    <a:cxn ang="0">
                      <a:pos x="54530" y="0"/>
                    </a:cxn>
                    <a:cxn ang="0">
                      <a:pos x="0" y="68312"/>
                    </a:cxn>
                    <a:cxn ang="0">
                      <a:pos x="109060" y="69847"/>
                    </a:cxn>
                    <a:cxn ang="0">
                      <a:pos x="203383" y="69079"/>
                    </a:cxn>
                    <a:cxn ang="0">
                      <a:pos x="155485" y="1535"/>
                    </a:cxn>
                    <a:cxn ang="0">
                      <a:pos x="109060" y="69847"/>
                    </a:cxn>
                    <a:cxn ang="0">
                      <a:pos x="101691" y="71382"/>
                    </a:cxn>
                    <a:cxn ang="0">
                      <a:pos x="148853" y="768"/>
                    </a:cxn>
                    <a:cxn ang="0">
                      <a:pos x="61162" y="1535"/>
                    </a:cxn>
                    <a:cxn ang="0">
                      <a:pos x="101691" y="71382"/>
                    </a:cxn>
                    <a:cxn ang="0">
                      <a:pos x="212963" y="71382"/>
                    </a:cxn>
                    <a:cxn ang="0">
                      <a:pos x="250544" y="768"/>
                    </a:cxn>
                    <a:cxn ang="0">
                      <a:pos x="165801" y="2303"/>
                    </a:cxn>
                    <a:cxn ang="0">
                      <a:pos x="212963" y="71382"/>
                    </a:cxn>
                  </a:cxnLst>
                  <a:rect l="0" t="0" r="0" b="0"/>
                  <a:pathLst>
                    <a:path w="428" h="361">
                      <a:moveTo>
                        <a:pt x="224" y="352"/>
                      </a:moveTo>
                      <a:lnTo>
                        <a:pt x="417" y="105"/>
                      </a:lnTo>
                      <a:cubicBezTo>
                        <a:pt x="412" y="102"/>
                        <a:pt x="413" y="100"/>
                        <a:pt x="405" y="100"/>
                      </a:cubicBezTo>
                      <a:lnTo>
                        <a:pt x="288" y="101"/>
                      </a:lnTo>
                      <a:lnTo>
                        <a:pt x="224" y="352"/>
                      </a:lnTo>
                      <a:close/>
                      <a:moveTo>
                        <a:pt x="421" y="105"/>
                      </a:moveTo>
                      <a:cubicBezTo>
                        <a:pt x="428" y="97"/>
                        <a:pt x="414" y="113"/>
                        <a:pt x="421" y="105"/>
                      </a:cubicBezTo>
                      <a:close/>
                      <a:moveTo>
                        <a:pt x="7" y="103"/>
                      </a:moveTo>
                      <a:lnTo>
                        <a:pt x="199" y="348"/>
                      </a:lnTo>
                      <a:lnTo>
                        <a:pt x="137" y="100"/>
                      </a:lnTo>
                      <a:lnTo>
                        <a:pt x="23" y="101"/>
                      </a:lnTo>
                      <a:lnTo>
                        <a:pt x="7" y="103"/>
                      </a:lnTo>
                      <a:close/>
                      <a:moveTo>
                        <a:pt x="198" y="353"/>
                      </a:moveTo>
                      <a:cubicBezTo>
                        <a:pt x="205" y="361"/>
                        <a:pt x="191" y="345"/>
                        <a:pt x="198" y="353"/>
                      </a:cubicBezTo>
                      <a:close/>
                      <a:moveTo>
                        <a:pt x="212" y="354"/>
                      </a:moveTo>
                      <a:lnTo>
                        <a:pt x="278" y="101"/>
                      </a:lnTo>
                      <a:lnTo>
                        <a:pt x="275" y="105"/>
                      </a:lnTo>
                      <a:lnTo>
                        <a:pt x="147" y="101"/>
                      </a:lnTo>
                      <a:lnTo>
                        <a:pt x="212" y="354"/>
                      </a:lnTo>
                      <a:close/>
                      <a:moveTo>
                        <a:pt x="299" y="91"/>
                      </a:moveTo>
                      <a:lnTo>
                        <a:pt x="426" y="91"/>
                      </a:lnTo>
                      <a:lnTo>
                        <a:pt x="352" y="1"/>
                      </a:lnTo>
                      <a:lnTo>
                        <a:pt x="299" y="91"/>
                      </a:lnTo>
                      <a:close/>
                      <a:moveTo>
                        <a:pt x="0" y="89"/>
                      </a:moveTo>
                      <a:lnTo>
                        <a:pt x="125" y="91"/>
                      </a:lnTo>
                      <a:lnTo>
                        <a:pt x="74" y="0"/>
                      </a:lnTo>
                      <a:lnTo>
                        <a:pt x="0" y="89"/>
                      </a:lnTo>
                      <a:close/>
                      <a:moveTo>
                        <a:pt x="148" y="91"/>
                      </a:moveTo>
                      <a:lnTo>
                        <a:pt x="276" y="90"/>
                      </a:lnTo>
                      <a:lnTo>
                        <a:pt x="211" y="2"/>
                      </a:lnTo>
                      <a:lnTo>
                        <a:pt x="148" y="91"/>
                      </a:lnTo>
                      <a:close/>
                      <a:moveTo>
                        <a:pt x="138" y="93"/>
                      </a:moveTo>
                      <a:lnTo>
                        <a:pt x="202" y="1"/>
                      </a:lnTo>
                      <a:lnTo>
                        <a:pt x="83" y="2"/>
                      </a:lnTo>
                      <a:lnTo>
                        <a:pt x="138" y="93"/>
                      </a:lnTo>
                      <a:close/>
                      <a:moveTo>
                        <a:pt x="289" y="93"/>
                      </a:moveTo>
                      <a:lnTo>
                        <a:pt x="340" y="1"/>
                      </a:lnTo>
                      <a:lnTo>
                        <a:pt x="225" y="3"/>
                      </a:lnTo>
                      <a:lnTo>
                        <a:pt x="289" y="93"/>
                      </a:lnTo>
                      <a:close/>
                    </a:path>
                  </a:pathLst>
                </a:custGeom>
                <a:solidFill>
                  <a:srgbClr val="FFFFFF">
                    <a:alpha val="100000"/>
                  </a:srgbClr>
                </a:solidFill>
                <a:ln w="9525">
                  <a:noFill/>
                </a:ln>
              </p:spPr>
              <p:txBody>
                <a:bodyPr/>
                <a:lstStyle/>
                <a:p>
                  <a:endParaRPr lang="zh-CN" altLang="en-US" sz="1300" dirty="0">
                    <a:ea typeface="微软雅黑" panose="020B0503020204020204" pitchFamily="34" charset="-122"/>
                  </a:endParaRPr>
                </a:p>
              </p:txBody>
            </p:sp>
          </p:grpSp>
        </p:grpSp>
        <p:cxnSp>
          <p:nvCxnSpPr>
            <p:cNvPr id="4" name="直接连接符 3">
              <a:extLst>
                <a:ext uri="{FF2B5EF4-FFF2-40B4-BE49-F238E27FC236}">
                  <a16:creationId xmlns:a16="http://schemas.microsoft.com/office/drawing/2014/main" xmlns="" id="{6FD08865-C378-4B20-8EA7-0F026FB4E179}"/>
                </a:ext>
              </a:extLst>
            </p:cNvPr>
            <p:cNvCxnSpPr/>
            <p:nvPr/>
          </p:nvCxnSpPr>
          <p:spPr>
            <a:xfrm>
              <a:off x="1762699" y="1002621"/>
              <a:ext cx="10429301" cy="0"/>
            </a:xfrm>
            <a:prstGeom prst="line">
              <a:avLst/>
            </a:prstGeom>
            <a:ln w="1905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sp>
        <p:nvSpPr>
          <p:cNvPr id="3" name="TextBox 2"/>
          <p:cNvSpPr txBox="1"/>
          <p:nvPr/>
        </p:nvSpPr>
        <p:spPr>
          <a:xfrm>
            <a:off x="6659246" y="319757"/>
            <a:ext cx="733892" cy="307777"/>
          </a:xfrm>
          <a:prstGeom prst="rect">
            <a:avLst/>
          </a:prstGeom>
          <a:noFill/>
        </p:spPr>
        <p:txBody>
          <a:bodyPr wrap="square" rtlCol="0">
            <a:spAutoFit/>
          </a:bodyPr>
          <a:lstStyle/>
          <a:p>
            <a:r>
              <a:rPr lang="zh-CN" altLang="en-US" sz="1400" b="1" dirty="0" smtClean="0"/>
              <a:t>智能</a:t>
            </a:r>
            <a:endParaRPr lang="zh-CN" altLang="en-US" sz="1400" b="1" dirty="0"/>
          </a:p>
        </p:txBody>
      </p:sp>
      <p:sp>
        <p:nvSpPr>
          <p:cNvPr id="35" name="TextBox 34"/>
          <p:cNvSpPr txBox="1"/>
          <p:nvPr/>
        </p:nvSpPr>
        <p:spPr>
          <a:xfrm>
            <a:off x="7545538" y="319757"/>
            <a:ext cx="733892" cy="307777"/>
          </a:xfrm>
          <a:prstGeom prst="rect">
            <a:avLst/>
          </a:prstGeom>
          <a:noFill/>
        </p:spPr>
        <p:txBody>
          <a:bodyPr wrap="square" rtlCol="0">
            <a:spAutoFit/>
          </a:bodyPr>
          <a:lstStyle/>
          <a:p>
            <a:r>
              <a:rPr lang="zh-CN" altLang="en-US" sz="1400" b="1" dirty="0"/>
              <a:t>高效</a:t>
            </a:r>
          </a:p>
        </p:txBody>
      </p:sp>
      <p:sp>
        <p:nvSpPr>
          <p:cNvPr id="36" name="TextBox 35"/>
          <p:cNvSpPr txBox="1"/>
          <p:nvPr/>
        </p:nvSpPr>
        <p:spPr>
          <a:xfrm>
            <a:off x="8414842" y="329733"/>
            <a:ext cx="733892" cy="307777"/>
          </a:xfrm>
          <a:prstGeom prst="rect">
            <a:avLst/>
          </a:prstGeom>
          <a:noFill/>
        </p:spPr>
        <p:txBody>
          <a:bodyPr wrap="square" rtlCol="0">
            <a:spAutoFit/>
          </a:bodyPr>
          <a:lstStyle/>
          <a:p>
            <a:r>
              <a:rPr lang="zh-CN" altLang="en-US" sz="1400" b="1" dirty="0" smtClean="0"/>
              <a:t>成本</a:t>
            </a:r>
            <a:endParaRPr lang="zh-CN" altLang="en-US" sz="1400" b="1" dirty="0"/>
          </a:p>
        </p:txBody>
      </p:sp>
      <p:sp>
        <p:nvSpPr>
          <p:cNvPr id="21" name="矩形 20"/>
          <p:cNvSpPr/>
          <p:nvPr/>
        </p:nvSpPr>
        <p:spPr>
          <a:xfrm>
            <a:off x="1475656" y="123478"/>
            <a:ext cx="2755883" cy="461665"/>
          </a:xfrm>
          <a:prstGeom prst="rect">
            <a:avLst/>
          </a:prstGeom>
        </p:spPr>
        <p:txBody>
          <a:bodyPr wrap="none">
            <a:spAutoFit/>
          </a:bodyPr>
          <a:lstStyle/>
          <a:p>
            <a:r>
              <a:rPr lang="zh-CN" altLang="en-US" sz="2400" dirty="0" smtClean="0"/>
              <a:t>五</a:t>
            </a:r>
            <a:r>
              <a:rPr lang="zh-CN" altLang="zh-CN" sz="2400" dirty="0" smtClean="0"/>
              <a:t>、</a:t>
            </a:r>
            <a:r>
              <a:rPr lang="en-US" altLang="zh-CN" sz="2400" dirty="0" smtClean="0"/>
              <a:t>EDI</a:t>
            </a:r>
            <a:r>
              <a:rPr lang="zh-CN" altLang="en-US" sz="2400" dirty="0" smtClean="0"/>
              <a:t>的应用领域</a:t>
            </a:r>
            <a:endParaRPr lang="zh-CN" altLang="zh-CN" sz="2400" dirty="0"/>
          </a:p>
        </p:txBody>
      </p:sp>
      <p:sp>
        <p:nvSpPr>
          <p:cNvPr id="28" name="矩形 27"/>
          <p:cNvSpPr/>
          <p:nvPr/>
        </p:nvSpPr>
        <p:spPr>
          <a:xfrm>
            <a:off x="580464" y="1398608"/>
            <a:ext cx="7983071" cy="2346283"/>
          </a:xfrm>
          <a:prstGeom prst="rect">
            <a:avLst/>
          </a:prstGeom>
          <a:ln>
            <a:solidFill>
              <a:srgbClr val="00B050"/>
            </a:solidFill>
            <a:prstDash val="sysDot"/>
          </a:ln>
        </p:spPr>
        <p:txBody>
          <a:bodyPr wrap="square">
            <a:spAutoFit/>
          </a:bodyPr>
          <a:lstStyle/>
          <a:p>
            <a:pPr indent="269875" algn="just">
              <a:lnSpc>
                <a:spcPct val="150000"/>
              </a:lnSpc>
            </a:pPr>
            <a:r>
              <a:rPr lang="en-US" altLang="zh-CN" sz="2000" b="1" kern="100" dirty="0">
                <a:solidFill>
                  <a:srgbClr val="00B0F0"/>
                </a:solidFill>
                <a:latin typeface="微软雅黑" panose="020B0503020204020204" pitchFamily="34" charset="-122"/>
                <a:ea typeface="微软雅黑" panose="020B0503020204020204" pitchFamily="34" charset="-122"/>
              </a:rPr>
              <a:t>EDI</a:t>
            </a:r>
            <a:r>
              <a:rPr lang="zh-CN" altLang="zh-CN" sz="2000" b="1" kern="100" dirty="0">
                <a:solidFill>
                  <a:srgbClr val="00B0F0"/>
                </a:solidFill>
                <a:latin typeface="微软雅黑" panose="020B0503020204020204" pitchFamily="34" charset="-122"/>
                <a:ea typeface="微软雅黑" panose="020B0503020204020204" pitchFamily="34" charset="-122"/>
              </a:rPr>
              <a:t>技术凭借其简单、明确、安全的特性，广泛应用在以下领域：</a:t>
            </a:r>
          </a:p>
          <a:p>
            <a:pPr indent="269875" algn="just">
              <a:lnSpc>
                <a:spcPct val="150000"/>
              </a:lnSpc>
            </a:pPr>
            <a:r>
              <a:rPr lang="en-US" altLang="zh-CN" sz="2000" b="1" kern="100" dirty="0" err="1">
                <a:solidFill>
                  <a:srgbClr val="00B0F0"/>
                </a:solidFill>
                <a:latin typeface="微软雅黑" panose="020B0503020204020204" pitchFamily="34" charset="-122"/>
                <a:ea typeface="微软雅黑" panose="020B0503020204020204" pitchFamily="34" charset="-122"/>
              </a:rPr>
              <a:t>1.EDI</a:t>
            </a:r>
            <a:r>
              <a:rPr lang="zh-CN" altLang="zh-CN" sz="2000" b="1" kern="100" dirty="0">
                <a:solidFill>
                  <a:srgbClr val="00B0F0"/>
                </a:solidFill>
                <a:latin typeface="微软雅黑" panose="020B0503020204020204" pitchFamily="34" charset="-122"/>
                <a:ea typeface="微软雅黑" panose="020B0503020204020204" pitchFamily="34" charset="-122"/>
              </a:rPr>
              <a:t>用于金融、保险和商检。</a:t>
            </a:r>
            <a:endParaRPr lang="en-US" altLang="zh-CN" sz="2000" b="1" kern="100" dirty="0">
              <a:solidFill>
                <a:srgbClr val="00B0F0"/>
              </a:solidFill>
              <a:latin typeface="微软雅黑" panose="020B0503020204020204" pitchFamily="34" charset="-122"/>
              <a:ea typeface="微软雅黑" panose="020B0503020204020204" pitchFamily="34" charset="-122"/>
            </a:endParaRPr>
          </a:p>
          <a:p>
            <a:pPr indent="269875" algn="just">
              <a:lnSpc>
                <a:spcPct val="150000"/>
              </a:lnSpc>
            </a:pPr>
            <a:r>
              <a:rPr lang="en-US" altLang="zh-CN" sz="2000" b="1" kern="100" dirty="0" err="1">
                <a:solidFill>
                  <a:srgbClr val="00B0F0"/>
                </a:solidFill>
                <a:latin typeface="微软雅黑" panose="020B0503020204020204" pitchFamily="34" charset="-122"/>
                <a:ea typeface="微软雅黑" panose="020B0503020204020204" pitchFamily="34" charset="-122"/>
              </a:rPr>
              <a:t>2.EDI</a:t>
            </a:r>
            <a:r>
              <a:rPr lang="zh-CN" altLang="zh-CN" sz="2000" b="1" kern="100" dirty="0">
                <a:solidFill>
                  <a:srgbClr val="00B0F0"/>
                </a:solidFill>
                <a:latin typeface="微软雅黑" panose="020B0503020204020204" pitchFamily="34" charset="-122"/>
                <a:ea typeface="微软雅黑" panose="020B0503020204020204" pitchFamily="34" charset="-122"/>
              </a:rPr>
              <a:t>用于外贸、通关和报关。</a:t>
            </a:r>
          </a:p>
          <a:p>
            <a:pPr indent="269875" algn="just">
              <a:lnSpc>
                <a:spcPct val="150000"/>
              </a:lnSpc>
            </a:pPr>
            <a:r>
              <a:rPr lang="en-US" altLang="zh-CN" sz="2000" b="1" kern="100" dirty="0" err="1">
                <a:solidFill>
                  <a:srgbClr val="00B0F0"/>
                </a:solidFill>
                <a:latin typeface="微软雅黑" panose="020B0503020204020204" pitchFamily="34" charset="-122"/>
                <a:ea typeface="微软雅黑" panose="020B0503020204020204" pitchFamily="34" charset="-122"/>
              </a:rPr>
              <a:t>3.EDI</a:t>
            </a:r>
            <a:r>
              <a:rPr lang="zh-CN" altLang="zh-CN" sz="2000" b="1" kern="100" dirty="0">
                <a:solidFill>
                  <a:srgbClr val="00B0F0"/>
                </a:solidFill>
                <a:latin typeface="微软雅黑" panose="020B0503020204020204" pitchFamily="34" charset="-122"/>
                <a:ea typeface="微软雅黑" panose="020B0503020204020204" pitchFamily="34" charset="-122"/>
              </a:rPr>
              <a:t>用于税务。</a:t>
            </a:r>
            <a:endParaRPr lang="en-US" altLang="zh-CN" sz="2000" b="1" kern="100" dirty="0">
              <a:solidFill>
                <a:srgbClr val="00B0F0"/>
              </a:solidFill>
              <a:latin typeface="微软雅黑" panose="020B0503020204020204" pitchFamily="34" charset="-122"/>
              <a:ea typeface="微软雅黑" panose="020B0503020204020204" pitchFamily="34" charset="-122"/>
            </a:endParaRPr>
          </a:p>
          <a:p>
            <a:pPr indent="269875" algn="just">
              <a:lnSpc>
                <a:spcPct val="150000"/>
              </a:lnSpc>
            </a:pPr>
            <a:r>
              <a:rPr lang="en-US" altLang="zh-CN" sz="2000" b="1" kern="100" dirty="0" err="1">
                <a:solidFill>
                  <a:srgbClr val="00B0F0"/>
                </a:solidFill>
                <a:latin typeface="微软雅黑" panose="020B0503020204020204" pitchFamily="34" charset="-122"/>
                <a:ea typeface="微软雅黑" panose="020B0503020204020204" pitchFamily="34" charset="-122"/>
              </a:rPr>
              <a:t>4.EDI</a:t>
            </a:r>
            <a:r>
              <a:rPr lang="zh-CN" altLang="zh-CN" sz="2000" b="1" kern="100" dirty="0">
                <a:solidFill>
                  <a:srgbClr val="00B0F0"/>
                </a:solidFill>
                <a:latin typeface="微软雅黑" panose="020B0503020204020204" pitchFamily="34" charset="-122"/>
                <a:ea typeface="微软雅黑" panose="020B0503020204020204" pitchFamily="34" charset="-122"/>
              </a:rPr>
              <a:t>用于制造业、运输业和仓储业。</a:t>
            </a:r>
          </a:p>
        </p:txBody>
      </p:sp>
    </p:spTree>
    <p:extLst>
      <p:ext uri="{BB962C8B-B14F-4D97-AF65-F5344CB8AC3E}">
        <p14:creationId xmlns:p14="http://schemas.microsoft.com/office/powerpoint/2010/main" val="1698985932"/>
      </p:ext>
    </p:extLst>
  </p:cSld>
  <p:clrMapOvr>
    <a:masterClrMapping/>
  </p:clrMapOvr>
  <mc:AlternateContent xmlns:mc="http://schemas.openxmlformats.org/markup-compatibility/2006" xmlns:p14="http://schemas.microsoft.com/office/powerpoint/2010/main">
    <mc:Choice Requires="p14">
      <p:transition p14:dur="0" advClick="0" advTm="0"/>
    </mc:Choice>
    <mc:Fallback xmlns="">
      <p:transition advClick="0" advTm="0"/>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a:extLst>
              <a:ext uri="{FF2B5EF4-FFF2-40B4-BE49-F238E27FC236}">
                <a16:creationId xmlns:a16="http://schemas.microsoft.com/office/drawing/2014/main" xmlns="" id="{1495F301-5D58-44A0-870C-E58C0EABD36A}"/>
              </a:ext>
            </a:extLst>
          </p:cNvPr>
          <p:cNvGrpSpPr/>
          <p:nvPr/>
        </p:nvGrpSpPr>
        <p:grpSpPr>
          <a:xfrm>
            <a:off x="-10552" y="-10550"/>
            <a:ext cx="9154552" cy="762516"/>
            <a:chOff x="-14069" y="-14067"/>
            <a:chExt cx="12206069" cy="1016688"/>
          </a:xfrm>
        </p:grpSpPr>
        <p:grpSp>
          <p:nvGrpSpPr>
            <p:cNvPr id="16" name="组合 15"/>
            <p:cNvGrpSpPr/>
            <p:nvPr/>
          </p:nvGrpSpPr>
          <p:grpSpPr>
            <a:xfrm>
              <a:off x="-14069" y="-14067"/>
              <a:ext cx="1690469" cy="1016688"/>
              <a:chOff x="-14069" y="-14068"/>
              <a:chExt cx="8860302" cy="6886134"/>
            </a:xfrm>
          </p:grpSpPr>
          <p:sp>
            <p:nvSpPr>
              <p:cNvPr id="17" name="直角三角形 16"/>
              <p:cNvSpPr/>
              <p:nvPr/>
            </p:nvSpPr>
            <p:spPr>
              <a:xfrm rot="5400000">
                <a:off x="-1740877" y="1740877"/>
                <a:ext cx="6858000" cy="3376246"/>
              </a:xfrm>
              <a:prstGeom prst="rtTriangl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8" name="任意多边形 17"/>
              <p:cNvSpPr/>
              <p:nvPr/>
            </p:nvSpPr>
            <p:spPr>
              <a:xfrm>
                <a:off x="-14069" y="-2"/>
                <a:ext cx="6133514" cy="6872068"/>
              </a:xfrm>
              <a:custGeom>
                <a:avLst/>
                <a:gdLst>
                  <a:gd name="connsiteX0" fmla="*/ 4061393 w 6133514"/>
                  <a:gd name="connsiteY0" fmla="*/ 0 h 6872068"/>
                  <a:gd name="connsiteX1" fmla="*/ 6133514 w 6133514"/>
                  <a:gd name="connsiteY1" fmla="*/ 0 h 6872068"/>
                  <a:gd name="connsiteX2" fmla="*/ 2747370 w 6133514"/>
                  <a:gd name="connsiteY2" fmla="*/ 6872067 h 6872068"/>
                  <a:gd name="connsiteX3" fmla="*/ 2072122 w 6133514"/>
                  <a:gd name="connsiteY3" fmla="*/ 6872067 h 6872068"/>
                  <a:gd name="connsiteX4" fmla="*/ 2072121 w 6133514"/>
                  <a:gd name="connsiteY4" fmla="*/ 6872068 h 6872068"/>
                  <a:gd name="connsiteX5" fmla="*/ 0 w 6133514"/>
                  <a:gd name="connsiteY5" fmla="*/ 6872068 h 6872068"/>
                  <a:gd name="connsiteX6" fmla="*/ 3386144 w 6133514"/>
                  <a:gd name="connsiteY6" fmla="*/ 1 h 6872068"/>
                  <a:gd name="connsiteX7" fmla="*/ 4061393 w 6133514"/>
                  <a:gd name="connsiteY7" fmla="*/ 1 h 6872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33514" h="6872068">
                    <a:moveTo>
                      <a:pt x="4061393" y="0"/>
                    </a:moveTo>
                    <a:lnTo>
                      <a:pt x="6133514" y="0"/>
                    </a:lnTo>
                    <a:lnTo>
                      <a:pt x="2747370" y="6872067"/>
                    </a:lnTo>
                    <a:lnTo>
                      <a:pt x="2072122" y="6872067"/>
                    </a:lnTo>
                    <a:lnTo>
                      <a:pt x="2072121" y="6872068"/>
                    </a:lnTo>
                    <a:lnTo>
                      <a:pt x="0" y="6872068"/>
                    </a:lnTo>
                    <a:lnTo>
                      <a:pt x="3386144" y="1"/>
                    </a:lnTo>
                    <a:lnTo>
                      <a:pt x="4061393" y="1"/>
                    </a:lnTo>
                    <a:close/>
                  </a:path>
                </a:pathLst>
              </a:custGeom>
              <a:solidFill>
                <a:srgbClr val="FDB4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18"/>
              <p:cNvSpPr/>
              <p:nvPr/>
            </p:nvSpPr>
            <p:spPr>
              <a:xfrm>
                <a:off x="2712719" y="-14068"/>
                <a:ext cx="6133514" cy="6872068"/>
              </a:xfrm>
              <a:custGeom>
                <a:avLst/>
                <a:gdLst>
                  <a:gd name="connsiteX0" fmla="*/ 4061393 w 6133514"/>
                  <a:gd name="connsiteY0" fmla="*/ 0 h 6872068"/>
                  <a:gd name="connsiteX1" fmla="*/ 6133514 w 6133514"/>
                  <a:gd name="connsiteY1" fmla="*/ 0 h 6872068"/>
                  <a:gd name="connsiteX2" fmla="*/ 2747370 w 6133514"/>
                  <a:gd name="connsiteY2" fmla="*/ 6872067 h 6872068"/>
                  <a:gd name="connsiteX3" fmla="*/ 2072122 w 6133514"/>
                  <a:gd name="connsiteY3" fmla="*/ 6872067 h 6872068"/>
                  <a:gd name="connsiteX4" fmla="*/ 2072121 w 6133514"/>
                  <a:gd name="connsiteY4" fmla="*/ 6872068 h 6872068"/>
                  <a:gd name="connsiteX5" fmla="*/ 0 w 6133514"/>
                  <a:gd name="connsiteY5" fmla="*/ 6872068 h 6872068"/>
                  <a:gd name="connsiteX6" fmla="*/ 3386144 w 6133514"/>
                  <a:gd name="connsiteY6" fmla="*/ 1 h 6872068"/>
                  <a:gd name="connsiteX7" fmla="*/ 4061393 w 6133514"/>
                  <a:gd name="connsiteY7" fmla="*/ 1 h 6872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33514" h="6872068">
                    <a:moveTo>
                      <a:pt x="4061393" y="0"/>
                    </a:moveTo>
                    <a:lnTo>
                      <a:pt x="6133514" y="0"/>
                    </a:lnTo>
                    <a:lnTo>
                      <a:pt x="2747370" y="6872067"/>
                    </a:lnTo>
                    <a:lnTo>
                      <a:pt x="2072122" y="6872067"/>
                    </a:lnTo>
                    <a:lnTo>
                      <a:pt x="2072121" y="6872068"/>
                    </a:lnTo>
                    <a:lnTo>
                      <a:pt x="0" y="6872068"/>
                    </a:lnTo>
                    <a:lnTo>
                      <a:pt x="3386144" y="1"/>
                    </a:lnTo>
                    <a:lnTo>
                      <a:pt x="4061393" y="1"/>
                    </a:lnTo>
                    <a:close/>
                  </a:path>
                </a:pathLst>
              </a:custGeom>
              <a:solidFill>
                <a:srgbClr val="E635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 name="组合 1">
              <a:extLst>
                <a:ext uri="{FF2B5EF4-FFF2-40B4-BE49-F238E27FC236}">
                  <a16:creationId xmlns:a16="http://schemas.microsoft.com/office/drawing/2014/main" xmlns="" id="{F16F4591-60E9-4C9B-AF90-257FD1CF5AAD}"/>
                </a:ext>
              </a:extLst>
            </p:cNvPr>
            <p:cNvGrpSpPr/>
            <p:nvPr/>
          </p:nvGrpSpPr>
          <p:grpSpPr>
            <a:xfrm>
              <a:off x="8510887" y="453634"/>
              <a:ext cx="2671958" cy="382389"/>
              <a:chOff x="8519749" y="577955"/>
              <a:chExt cx="2671958" cy="382389"/>
            </a:xfrm>
          </p:grpSpPr>
          <p:grpSp>
            <p:nvGrpSpPr>
              <p:cNvPr id="22" name="组合 21">
                <a:extLst>
                  <a:ext uri="{FF2B5EF4-FFF2-40B4-BE49-F238E27FC236}">
                    <a16:creationId xmlns:a16="http://schemas.microsoft.com/office/drawing/2014/main" xmlns="" id="{3572C76C-95D1-4FF5-BB80-B735C985DE2B}"/>
                  </a:ext>
                </a:extLst>
              </p:cNvPr>
              <p:cNvGrpSpPr/>
              <p:nvPr/>
            </p:nvGrpSpPr>
            <p:grpSpPr>
              <a:xfrm>
                <a:off x="8519749" y="577955"/>
                <a:ext cx="368108" cy="382389"/>
                <a:chOff x="8181567" y="391614"/>
                <a:chExt cx="420096" cy="437973"/>
              </a:xfrm>
            </p:grpSpPr>
            <p:sp>
              <p:nvSpPr>
                <p:cNvPr id="23" name="Oval 11">
                  <a:extLst>
                    <a:ext uri="{FF2B5EF4-FFF2-40B4-BE49-F238E27FC236}">
                      <a16:creationId xmlns:a16="http://schemas.microsoft.com/office/drawing/2014/main" xmlns="" id="{B2E6A8A3-322E-4A52-8E71-C45B316F5C18}"/>
                    </a:ext>
                  </a:extLst>
                </p:cNvPr>
                <p:cNvSpPr/>
                <p:nvPr/>
              </p:nvSpPr>
              <p:spPr>
                <a:xfrm>
                  <a:off x="8181567" y="391614"/>
                  <a:ext cx="420096" cy="437973"/>
                </a:xfrm>
                <a:prstGeom prst="ellipse">
                  <a:avLst/>
                </a:prstGeom>
                <a:solidFill>
                  <a:srgbClr val="E6353F"/>
                </a:solidFill>
                <a:ln w="9525">
                  <a:noFill/>
                </a:ln>
              </p:spPr>
              <p:txBody>
                <a:bodyPr/>
                <a:lstStyle/>
                <a:p>
                  <a:pPr lvl="0" eaLnBrk="1" hangingPunct="1"/>
                  <a:endParaRPr lang="zh-CN" altLang="en-US" sz="1300" dirty="0">
                    <a:latin typeface="微软雅黑" panose="020B0503020204020204" pitchFamily="34" charset="-122"/>
                    <a:ea typeface="微软雅黑" panose="020B0503020204020204" pitchFamily="34" charset="-122"/>
                  </a:endParaRPr>
                </a:p>
              </p:txBody>
            </p:sp>
            <p:sp>
              <p:nvSpPr>
                <p:cNvPr id="24" name="Freeform 14">
                  <a:extLst>
                    <a:ext uri="{FF2B5EF4-FFF2-40B4-BE49-F238E27FC236}">
                      <a16:creationId xmlns:a16="http://schemas.microsoft.com/office/drawing/2014/main" xmlns="" id="{205D0928-C677-4B0B-ABE9-E66BCB8A8319}"/>
                    </a:ext>
                  </a:extLst>
                </p:cNvPr>
                <p:cNvSpPr>
                  <a:spLocks noEditPoints="1"/>
                </p:cNvSpPr>
                <p:nvPr/>
              </p:nvSpPr>
              <p:spPr>
                <a:xfrm>
                  <a:off x="8254350" y="468227"/>
                  <a:ext cx="321776" cy="268147"/>
                </a:xfrm>
                <a:custGeom>
                  <a:avLst/>
                  <a:gdLst/>
                  <a:ahLst/>
                  <a:cxnLst>
                    <a:cxn ang="0">
                      <a:pos x="248143" y="256622"/>
                    </a:cxn>
                    <a:cxn ang="0">
                      <a:pos x="0" y="256622"/>
                    </a:cxn>
                    <a:cxn ang="0">
                      <a:pos x="128858" y="99115"/>
                    </a:cxn>
                    <a:cxn ang="0">
                      <a:pos x="123703" y="94505"/>
                    </a:cxn>
                    <a:cxn ang="0">
                      <a:pos x="234889" y="110639"/>
                    </a:cxn>
                    <a:cxn ang="0">
                      <a:pos x="13254" y="90663"/>
                    </a:cxn>
                    <a:cxn ang="0">
                      <a:pos x="88360" y="194387"/>
                    </a:cxn>
                    <a:cxn ang="0">
                      <a:pos x="41971" y="163654"/>
                    </a:cxn>
                    <a:cxn ang="0">
                      <a:pos x="41971" y="173642"/>
                    </a:cxn>
                    <a:cxn ang="0">
                      <a:pos x="134012" y="142909"/>
                    </a:cxn>
                    <a:cxn ang="0">
                      <a:pos x="41971" y="142909"/>
                    </a:cxn>
                    <a:cxn ang="0">
                      <a:pos x="134012" y="133689"/>
                    </a:cxn>
                    <a:cxn ang="0">
                      <a:pos x="237834" y="112176"/>
                    </a:cxn>
                    <a:cxn ang="0">
                      <a:pos x="237834" y="112176"/>
                    </a:cxn>
                    <a:cxn ang="0">
                      <a:pos x="238571" y="16903"/>
                    </a:cxn>
                    <a:cxn ang="0">
                      <a:pos x="145793" y="60698"/>
                    </a:cxn>
                    <a:cxn ang="0">
                      <a:pos x="251825" y="66845"/>
                    </a:cxn>
                    <a:cxn ang="0">
                      <a:pos x="161256" y="46100"/>
                    </a:cxn>
                    <a:cxn ang="0">
                      <a:pos x="254770" y="116786"/>
                    </a:cxn>
                    <a:cxn ang="0">
                      <a:pos x="291586" y="69918"/>
                    </a:cxn>
                    <a:cxn ang="0">
                      <a:pos x="301159" y="80675"/>
                    </a:cxn>
                    <a:cxn ang="0">
                      <a:pos x="296004" y="68381"/>
                    </a:cxn>
                    <a:cxn ang="0">
                      <a:pos x="293795" y="131384"/>
                    </a:cxn>
                    <a:cxn ang="0">
                      <a:pos x="293059" y="143678"/>
                    </a:cxn>
                    <a:cxn ang="0">
                      <a:pos x="303368" y="143678"/>
                    </a:cxn>
                    <a:cxn ang="0">
                      <a:pos x="302631" y="131384"/>
                    </a:cxn>
                    <a:cxn ang="0">
                      <a:pos x="301159" y="102956"/>
                    </a:cxn>
                    <a:cxn ang="0">
                      <a:pos x="148002" y="144446"/>
                    </a:cxn>
                    <a:cxn ang="0">
                      <a:pos x="161992" y="201302"/>
                    </a:cxn>
                    <a:cxn ang="0">
                      <a:pos x="167883" y="196692"/>
                    </a:cxn>
                    <a:cxn ang="0">
                      <a:pos x="170092" y="189777"/>
                    </a:cxn>
                    <a:cxn ang="0">
                      <a:pos x="176719" y="194387"/>
                    </a:cxn>
                    <a:cxn ang="0">
                      <a:pos x="181137" y="205144"/>
                    </a:cxn>
                    <a:cxn ang="0">
                      <a:pos x="187028" y="209754"/>
                    </a:cxn>
                    <a:cxn ang="0">
                      <a:pos x="196600" y="208217"/>
                    </a:cxn>
                    <a:cxn ang="0">
                      <a:pos x="195127" y="202839"/>
                    </a:cxn>
                    <a:cxn ang="0">
                      <a:pos x="189973" y="192082"/>
                    </a:cxn>
                    <a:cxn ang="0">
                      <a:pos x="183346" y="187472"/>
                    </a:cxn>
                    <a:cxn ang="0">
                      <a:pos x="199545" y="178252"/>
                    </a:cxn>
                    <a:cxn ang="0">
                      <a:pos x="192918" y="175947"/>
                    </a:cxn>
                    <a:cxn ang="0">
                      <a:pos x="188500" y="169801"/>
                    </a:cxn>
                    <a:cxn ang="0">
                      <a:pos x="181873" y="168264"/>
                    </a:cxn>
                    <a:cxn ang="0">
                      <a:pos x="177455" y="162118"/>
                    </a:cxn>
                    <a:cxn ang="0">
                      <a:pos x="170828" y="159813"/>
                    </a:cxn>
                    <a:cxn ang="0">
                      <a:pos x="166410" y="154434"/>
                    </a:cxn>
                    <a:cxn ang="0">
                      <a:pos x="159047" y="152129"/>
                    </a:cxn>
                    <a:cxn ang="0">
                      <a:pos x="154629" y="145983"/>
                    </a:cxn>
                    <a:cxn ang="0">
                      <a:pos x="29453" y="108334"/>
                    </a:cxn>
                    <a:cxn ang="0">
                      <a:pos x="29453" y="224352"/>
                    </a:cxn>
                  </a:cxnLst>
                  <a:rect l="0" t="0" r="0" b="0"/>
                  <a:pathLst>
                    <a:path w="437" h="349">
                      <a:moveTo>
                        <a:pt x="0" y="322"/>
                      </a:moveTo>
                      <a:lnTo>
                        <a:pt x="337" y="322"/>
                      </a:lnTo>
                      <a:lnTo>
                        <a:pt x="337" y="334"/>
                      </a:lnTo>
                      <a:cubicBezTo>
                        <a:pt x="337" y="342"/>
                        <a:pt x="331" y="349"/>
                        <a:pt x="323" y="349"/>
                      </a:cubicBezTo>
                      <a:lnTo>
                        <a:pt x="14" y="349"/>
                      </a:lnTo>
                      <a:cubicBezTo>
                        <a:pt x="6" y="349"/>
                        <a:pt x="0" y="342"/>
                        <a:pt x="0" y="334"/>
                      </a:cubicBezTo>
                      <a:lnTo>
                        <a:pt x="0" y="322"/>
                      </a:lnTo>
                      <a:close/>
                      <a:moveTo>
                        <a:pt x="168" y="123"/>
                      </a:moveTo>
                      <a:cubicBezTo>
                        <a:pt x="172" y="123"/>
                        <a:pt x="175" y="126"/>
                        <a:pt x="175" y="129"/>
                      </a:cubicBezTo>
                      <a:cubicBezTo>
                        <a:pt x="175" y="133"/>
                        <a:pt x="172" y="135"/>
                        <a:pt x="168" y="135"/>
                      </a:cubicBezTo>
                      <a:cubicBezTo>
                        <a:pt x="165" y="135"/>
                        <a:pt x="162" y="133"/>
                        <a:pt x="162" y="129"/>
                      </a:cubicBezTo>
                      <a:cubicBezTo>
                        <a:pt x="162" y="126"/>
                        <a:pt x="165" y="123"/>
                        <a:pt x="168" y="123"/>
                      </a:cubicBezTo>
                      <a:close/>
                      <a:moveTo>
                        <a:pt x="18" y="118"/>
                      </a:moveTo>
                      <a:lnTo>
                        <a:pt x="208" y="118"/>
                      </a:lnTo>
                      <a:cubicBezTo>
                        <a:pt x="246" y="120"/>
                        <a:pt x="283" y="128"/>
                        <a:pt x="319" y="144"/>
                      </a:cubicBezTo>
                      <a:lnTo>
                        <a:pt x="319" y="315"/>
                      </a:lnTo>
                      <a:lnTo>
                        <a:pt x="18" y="315"/>
                      </a:lnTo>
                      <a:lnTo>
                        <a:pt x="18" y="118"/>
                      </a:lnTo>
                      <a:close/>
                      <a:moveTo>
                        <a:pt x="57" y="239"/>
                      </a:moveTo>
                      <a:lnTo>
                        <a:pt x="120" y="239"/>
                      </a:lnTo>
                      <a:lnTo>
                        <a:pt x="120" y="253"/>
                      </a:lnTo>
                      <a:lnTo>
                        <a:pt x="57" y="253"/>
                      </a:lnTo>
                      <a:lnTo>
                        <a:pt x="57" y="239"/>
                      </a:lnTo>
                      <a:close/>
                      <a:moveTo>
                        <a:pt x="57" y="213"/>
                      </a:moveTo>
                      <a:lnTo>
                        <a:pt x="182" y="213"/>
                      </a:lnTo>
                      <a:lnTo>
                        <a:pt x="182" y="226"/>
                      </a:lnTo>
                      <a:lnTo>
                        <a:pt x="57" y="226"/>
                      </a:lnTo>
                      <a:lnTo>
                        <a:pt x="57" y="213"/>
                      </a:lnTo>
                      <a:close/>
                      <a:moveTo>
                        <a:pt x="57" y="186"/>
                      </a:moveTo>
                      <a:lnTo>
                        <a:pt x="182" y="186"/>
                      </a:lnTo>
                      <a:lnTo>
                        <a:pt x="182" y="200"/>
                      </a:lnTo>
                      <a:lnTo>
                        <a:pt x="57" y="200"/>
                      </a:lnTo>
                      <a:lnTo>
                        <a:pt x="57" y="186"/>
                      </a:lnTo>
                      <a:close/>
                      <a:moveTo>
                        <a:pt x="57" y="160"/>
                      </a:moveTo>
                      <a:lnTo>
                        <a:pt x="182" y="160"/>
                      </a:lnTo>
                      <a:lnTo>
                        <a:pt x="182" y="174"/>
                      </a:lnTo>
                      <a:lnTo>
                        <a:pt x="57" y="174"/>
                      </a:lnTo>
                      <a:lnTo>
                        <a:pt x="57" y="160"/>
                      </a:lnTo>
                      <a:close/>
                      <a:moveTo>
                        <a:pt x="323" y="146"/>
                      </a:moveTo>
                      <a:cubicBezTo>
                        <a:pt x="328" y="148"/>
                        <a:pt x="339" y="154"/>
                        <a:pt x="342" y="156"/>
                      </a:cubicBezTo>
                      <a:cubicBezTo>
                        <a:pt x="350" y="161"/>
                        <a:pt x="330" y="164"/>
                        <a:pt x="323" y="165"/>
                      </a:cubicBezTo>
                      <a:lnTo>
                        <a:pt x="323" y="146"/>
                      </a:lnTo>
                      <a:close/>
                      <a:moveTo>
                        <a:pt x="396" y="91"/>
                      </a:moveTo>
                      <a:cubicBezTo>
                        <a:pt x="377" y="71"/>
                        <a:pt x="359" y="50"/>
                        <a:pt x="341" y="30"/>
                      </a:cubicBezTo>
                      <a:cubicBezTo>
                        <a:pt x="335" y="23"/>
                        <a:pt x="332" y="23"/>
                        <a:pt x="324" y="22"/>
                      </a:cubicBezTo>
                      <a:lnTo>
                        <a:pt x="133" y="1"/>
                      </a:lnTo>
                      <a:cubicBezTo>
                        <a:pt x="129" y="0"/>
                        <a:pt x="128" y="3"/>
                        <a:pt x="130" y="6"/>
                      </a:cubicBezTo>
                      <a:lnTo>
                        <a:pt x="198" y="79"/>
                      </a:lnTo>
                      <a:cubicBezTo>
                        <a:pt x="209" y="57"/>
                        <a:pt x="217" y="46"/>
                        <a:pt x="251" y="50"/>
                      </a:cubicBezTo>
                      <a:cubicBezTo>
                        <a:pt x="275" y="53"/>
                        <a:pt x="292" y="58"/>
                        <a:pt x="314" y="66"/>
                      </a:cubicBezTo>
                      <a:cubicBezTo>
                        <a:pt x="328" y="72"/>
                        <a:pt x="335" y="76"/>
                        <a:pt x="342" y="87"/>
                      </a:cubicBezTo>
                      <a:cubicBezTo>
                        <a:pt x="336" y="80"/>
                        <a:pt x="327" y="75"/>
                        <a:pt x="317" y="71"/>
                      </a:cubicBezTo>
                      <a:cubicBezTo>
                        <a:pt x="297" y="63"/>
                        <a:pt x="275" y="58"/>
                        <a:pt x="253" y="55"/>
                      </a:cubicBezTo>
                      <a:cubicBezTo>
                        <a:pt x="240" y="54"/>
                        <a:pt x="227" y="54"/>
                        <a:pt x="219" y="60"/>
                      </a:cubicBezTo>
                      <a:cubicBezTo>
                        <a:pt x="211" y="66"/>
                        <a:pt x="199" y="93"/>
                        <a:pt x="194" y="103"/>
                      </a:cubicBezTo>
                      <a:cubicBezTo>
                        <a:pt x="191" y="110"/>
                        <a:pt x="195" y="112"/>
                        <a:pt x="200" y="112"/>
                      </a:cubicBezTo>
                      <a:cubicBezTo>
                        <a:pt x="251" y="115"/>
                        <a:pt x="301" y="128"/>
                        <a:pt x="346" y="152"/>
                      </a:cubicBezTo>
                      <a:lnTo>
                        <a:pt x="347" y="126"/>
                      </a:lnTo>
                      <a:cubicBezTo>
                        <a:pt x="363" y="128"/>
                        <a:pt x="379" y="130"/>
                        <a:pt x="396" y="133"/>
                      </a:cubicBezTo>
                      <a:lnTo>
                        <a:pt x="396" y="91"/>
                      </a:lnTo>
                      <a:close/>
                      <a:moveTo>
                        <a:pt x="433" y="138"/>
                      </a:moveTo>
                      <a:cubicBezTo>
                        <a:pt x="435" y="138"/>
                        <a:pt x="437" y="135"/>
                        <a:pt x="435" y="133"/>
                      </a:cubicBezTo>
                      <a:cubicBezTo>
                        <a:pt x="426" y="124"/>
                        <a:pt x="417" y="114"/>
                        <a:pt x="409" y="105"/>
                      </a:cubicBezTo>
                      <a:lnTo>
                        <a:pt x="409" y="93"/>
                      </a:lnTo>
                      <a:cubicBezTo>
                        <a:pt x="409" y="91"/>
                        <a:pt x="407" y="90"/>
                        <a:pt x="405" y="90"/>
                      </a:cubicBezTo>
                      <a:lnTo>
                        <a:pt x="402" y="89"/>
                      </a:lnTo>
                      <a:lnTo>
                        <a:pt x="402" y="163"/>
                      </a:lnTo>
                      <a:cubicBezTo>
                        <a:pt x="400" y="163"/>
                        <a:pt x="400" y="164"/>
                        <a:pt x="400" y="165"/>
                      </a:cubicBezTo>
                      <a:lnTo>
                        <a:pt x="399" y="171"/>
                      </a:lnTo>
                      <a:cubicBezTo>
                        <a:pt x="399" y="173"/>
                        <a:pt x="400" y="174"/>
                        <a:pt x="400" y="176"/>
                      </a:cubicBezTo>
                      <a:lnTo>
                        <a:pt x="400" y="182"/>
                      </a:lnTo>
                      <a:cubicBezTo>
                        <a:pt x="400" y="184"/>
                        <a:pt x="399" y="185"/>
                        <a:pt x="398" y="187"/>
                      </a:cubicBezTo>
                      <a:lnTo>
                        <a:pt x="393" y="231"/>
                      </a:lnTo>
                      <a:cubicBezTo>
                        <a:pt x="396" y="236"/>
                        <a:pt x="414" y="236"/>
                        <a:pt x="417" y="231"/>
                      </a:cubicBezTo>
                      <a:lnTo>
                        <a:pt x="412" y="187"/>
                      </a:lnTo>
                      <a:cubicBezTo>
                        <a:pt x="412" y="185"/>
                        <a:pt x="411" y="184"/>
                        <a:pt x="411" y="182"/>
                      </a:cubicBezTo>
                      <a:lnTo>
                        <a:pt x="410" y="176"/>
                      </a:lnTo>
                      <a:cubicBezTo>
                        <a:pt x="410" y="174"/>
                        <a:pt x="412" y="174"/>
                        <a:pt x="411" y="171"/>
                      </a:cubicBezTo>
                      <a:lnTo>
                        <a:pt x="411" y="165"/>
                      </a:lnTo>
                      <a:cubicBezTo>
                        <a:pt x="411" y="164"/>
                        <a:pt x="410" y="163"/>
                        <a:pt x="409" y="163"/>
                      </a:cubicBezTo>
                      <a:lnTo>
                        <a:pt x="409" y="134"/>
                      </a:lnTo>
                      <a:cubicBezTo>
                        <a:pt x="417" y="135"/>
                        <a:pt x="425" y="137"/>
                        <a:pt x="433" y="138"/>
                      </a:cubicBezTo>
                      <a:close/>
                      <a:moveTo>
                        <a:pt x="206" y="187"/>
                      </a:moveTo>
                      <a:lnTo>
                        <a:pt x="201" y="188"/>
                      </a:lnTo>
                      <a:lnTo>
                        <a:pt x="217" y="267"/>
                      </a:lnTo>
                      <a:lnTo>
                        <a:pt x="221" y="266"/>
                      </a:lnTo>
                      <a:lnTo>
                        <a:pt x="220" y="262"/>
                      </a:lnTo>
                      <a:lnTo>
                        <a:pt x="224" y="261"/>
                      </a:lnTo>
                      <a:lnTo>
                        <a:pt x="224" y="257"/>
                      </a:lnTo>
                      <a:lnTo>
                        <a:pt x="228" y="256"/>
                      </a:lnTo>
                      <a:lnTo>
                        <a:pt x="227" y="252"/>
                      </a:lnTo>
                      <a:lnTo>
                        <a:pt x="231" y="251"/>
                      </a:lnTo>
                      <a:lnTo>
                        <a:pt x="231" y="247"/>
                      </a:lnTo>
                      <a:lnTo>
                        <a:pt x="235" y="246"/>
                      </a:lnTo>
                      <a:lnTo>
                        <a:pt x="236" y="253"/>
                      </a:lnTo>
                      <a:lnTo>
                        <a:pt x="240" y="253"/>
                      </a:lnTo>
                      <a:lnTo>
                        <a:pt x="241" y="260"/>
                      </a:lnTo>
                      <a:lnTo>
                        <a:pt x="245" y="260"/>
                      </a:lnTo>
                      <a:lnTo>
                        <a:pt x="246" y="267"/>
                      </a:lnTo>
                      <a:lnTo>
                        <a:pt x="250" y="266"/>
                      </a:lnTo>
                      <a:lnTo>
                        <a:pt x="251" y="274"/>
                      </a:lnTo>
                      <a:lnTo>
                        <a:pt x="254" y="273"/>
                      </a:lnTo>
                      <a:lnTo>
                        <a:pt x="255" y="277"/>
                      </a:lnTo>
                      <a:lnTo>
                        <a:pt x="267" y="275"/>
                      </a:lnTo>
                      <a:lnTo>
                        <a:pt x="267" y="271"/>
                      </a:lnTo>
                      <a:lnTo>
                        <a:pt x="270" y="271"/>
                      </a:lnTo>
                      <a:lnTo>
                        <a:pt x="268" y="263"/>
                      </a:lnTo>
                      <a:lnTo>
                        <a:pt x="265" y="264"/>
                      </a:lnTo>
                      <a:lnTo>
                        <a:pt x="263" y="257"/>
                      </a:lnTo>
                      <a:lnTo>
                        <a:pt x="259" y="257"/>
                      </a:lnTo>
                      <a:lnTo>
                        <a:pt x="258" y="250"/>
                      </a:lnTo>
                      <a:lnTo>
                        <a:pt x="254" y="251"/>
                      </a:lnTo>
                      <a:lnTo>
                        <a:pt x="253" y="243"/>
                      </a:lnTo>
                      <a:lnTo>
                        <a:pt x="249" y="244"/>
                      </a:lnTo>
                      <a:lnTo>
                        <a:pt x="248" y="240"/>
                      </a:lnTo>
                      <a:lnTo>
                        <a:pt x="272" y="235"/>
                      </a:lnTo>
                      <a:lnTo>
                        <a:pt x="271" y="232"/>
                      </a:lnTo>
                      <a:lnTo>
                        <a:pt x="267" y="233"/>
                      </a:lnTo>
                      <a:lnTo>
                        <a:pt x="267" y="228"/>
                      </a:lnTo>
                      <a:lnTo>
                        <a:pt x="262" y="229"/>
                      </a:lnTo>
                      <a:lnTo>
                        <a:pt x="262" y="225"/>
                      </a:lnTo>
                      <a:lnTo>
                        <a:pt x="257" y="226"/>
                      </a:lnTo>
                      <a:lnTo>
                        <a:pt x="256" y="221"/>
                      </a:lnTo>
                      <a:lnTo>
                        <a:pt x="252" y="222"/>
                      </a:lnTo>
                      <a:lnTo>
                        <a:pt x="251" y="218"/>
                      </a:lnTo>
                      <a:lnTo>
                        <a:pt x="247" y="219"/>
                      </a:lnTo>
                      <a:lnTo>
                        <a:pt x="246" y="215"/>
                      </a:lnTo>
                      <a:lnTo>
                        <a:pt x="242" y="215"/>
                      </a:lnTo>
                      <a:lnTo>
                        <a:pt x="241" y="211"/>
                      </a:lnTo>
                      <a:lnTo>
                        <a:pt x="237" y="212"/>
                      </a:lnTo>
                      <a:lnTo>
                        <a:pt x="236" y="208"/>
                      </a:lnTo>
                      <a:lnTo>
                        <a:pt x="232" y="208"/>
                      </a:lnTo>
                      <a:lnTo>
                        <a:pt x="231" y="204"/>
                      </a:lnTo>
                      <a:lnTo>
                        <a:pt x="227" y="205"/>
                      </a:lnTo>
                      <a:lnTo>
                        <a:pt x="226" y="201"/>
                      </a:lnTo>
                      <a:lnTo>
                        <a:pt x="221" y="202"/>
                      </a:lnTo>
                      <a:lnTo>
                        <a:pt x="221" y="197"/>
                      </a:lnTo>
                      <a:lnTo>
                        <a:pt x="216" y="198"/>
                      </a:lnTo>
                      <a:lnTo>
                        <a:pt x="215" y="194"/>
                      </a:lnTo>
                      <a:lnTo>
                        <a:pt x="211" y="195"/>
                      </a:lnTo>
                      <a:lnTo>
                        <a:pt x="210" y="190"/>
                      </a:lnTo>
                      <a:lnTo>
                        <a:pt x="207" y="191"/>
                      </a:lnTo>
                      <a:lnTo>
                        <a:pt x="206" y="187"/>
                      </a:lnTo>
                      <a:close/>
                      <a:moveTo>
                        <a:pt x="40" y="141"/>
                      </a:moveTo>
                      <a:lnTo>
                        <a:pt x="297" y="141"/>
                      </a:lnTo>
                      <a:lnTo>
                        <a:pt x="297" y="292"/>
                      </a:lnTo>
                      <a:lnTo>
                        <a:pt x="40" y="292"/>
                      </a:lnTo>
                      <a:lnTo>
                        <a:pt x="40" y="141"/>
                      </a:lnTo>
                      <a:close/>
                    </a:path>
                  </a:pathLst>
                </a:custGeom>
                <a:solidFill>
                  <a:srgbClr val="FFFFFF">
                    <a:alpha val="100000"/>
                  </a:srgbClr>
                </a:solidFill>
                <a:ln w="9525">
                  <a:noFill/>
                </a:ln>
              </p:spPr>
              <p:txBody>
                <a:bodyPr/>
                <a:lstStyle/>
                <a:p>
                  <a:endParaRPr lang="zh-CN" altLang="en-US" sz="1300" dirty="0">
                    <a:ea typeface="微软雅黑" panose="020B0503020204020204" pitchFamily="34" charset="-122"/>
                  </a:endParaRPr>
                </a:p>
              </p:txBody>
            </p:sp>
          </p:grpSp>
          <p:grpSp>
            <p:nvGrpSpPr>
              <p:cNvPr id="25" name="组合 24">
                <a:extLst>
                  <a:ext uri="{FF2B5EF4-FFF2-40B4-BE49-F238E27FC236}">
                    <a16:creationId xmlns:a16="http://schemas.microsoft.com/office/drawing/2014/main" xmlns="" id="{EDE772D3-C617-4E93-B7A3-A606D04292F8}"/>
                  </a:ext>
                </a:extLst>
              </p:cNvPr>
              <p:cNvGrpSpPr/>
              <p:nvPr/>
            </p:nvGrpSpPr>
            <p:grpSpPr>
              <a:xfrm>
                <a:off x="10823599" y="577955"/>
                <a:ext cx="368108" cy="382389"/>
                <a:chOff x="10486350" y="391614"/>
                <a:chExt cx="421373" cy="437973"/>
              </a:xfrm>
            </p:grpSpPr>
            <p:sp>
              <p:nvSpPr>
                <p:cNvPr id="26" name="Oval 13">
                  <a:extLst>
                    <a:ext uri="{FF2B5EF4-FFF2-40B4-BE49-F238E27FC236}">
                      <a16:creationId xmlns:a16="http://schemas.microsoft.com/office/drawing/2014/main" xmlns="" id="{2F189F4C-BA54-45A4-9862-7045F21F7A3B}"/>
                    </a:ext>
                  </a:extLst>
                </p:cNvPr>
                <p:cNvSpPr/>
                <p:nvPr/>
              </p:nvSpPr>
              <p:spPr>
                <a:xfrm>
                  <a:off x="10486350" y="391614"/>
                  <a:ext cx="421373" cy="437973"/>
                </a:xfrm>
                <a:prstGeom prst="ellipse">
                  <a:avLst/>
                </a:prstGeom>
                <a:solidFill>
                  <a:srgbClr val="858585"/>
                </a:solidFill>
                <a:ln w="9525">
                  <a:noFill/>
                </a:ln>
              </p:spPr>
              <p:txBody>
                <a:bodyPr/>
                <a:lstStyle/>
                <a:p>
                  <a:pPr lvl="0" eaLnBrk="1" hangingPunct="1"/>
                  <a:endParaRPr lang="zh-CN" altLang="en-US" sz="1300" dirty="0">
                    <a:latin typeface="微软雅黑" panose="020B0503020204020204" pitchFamily="34" charset="-122"/>
                    <a:ea typeface="微软雅黑" panose="020B0503020204020204" pitchFamily="34" charset="-122"/>
                  </a:endParaRPr>
                </a:p>
              </p:txBody>
            </p:sp>
            <p:sp>
              <p:nvSpPr>
                <p:cNvPr id="27" name="Freeform 15">
                  <a:extLst>
                    <a:ext uri="{FF2B5EF4-FFF2-40B4-BE49-F238E27FC236}">
                      <a16:creationId xmlns:a16="http://schemas.microsoft.com/office/drawing/2014/main" xmlns="" id="{17E2950D-1240-486B-84EF-65DB9100A6D5}"/>
                    </a:ext>
                  </a:extLst>
                </p:cNvPr>
                <p:cNvSpPr>
                  <a:spLocks noEditPoints="1"/>
                </p:cNvSpPr>
                <p:nvPr/>
              </p:nvSpPr>
              <p:spPr>
                <a:xfrm>
                  <a:off x="10532318" y="455458"/>
                  <a:ext cx="334545" cy="293685"/>
                </a:xfrm>
                <a:custGeom>
                  <a:avLst/>
                  <a:gdLst/>
                  <a:ahLst/>
                  <a:cxnLst>
                    <a:cxn ang="0">
                      <a:pos x="234329" y="182499"/>
                    </a:cxn>
                    <a:cxn ang="0">
                      <a:pos x="184958" y="182499"/>
                    </a:cxn>
                    <a:cxn ang="0">
                      <a:pos x="184958" y="233874"/>
                    </a:cxn>
                    <a:cxn ang="0">
                      <a:pos x="148850" y="233874"/>
                    </a:cxn>
                    <a:cxn ang="0">
                      <a:pos x="148850" y="182499"/>
                    </a:cxn>
                    <a:cxn ang="0">
                      <a:pos x="99479" y="182499"/>
                    </a:cxn>
                    <a:cxn ang="0">
                      <a:pos x="99479" y="144925"/>
                    </a:cxn>
                    <a:cxn ang="0">
                      <a:pos x="148850" y="144925"/>
                    </a:cxn>
                    <a:cxn ang="0">
                      <a:pos x="148850" y="93550"/>
                    </a:cxn>
                    <a:cxn ang="0">
                      <a:pos x="184958" y="93550"/>
                    </a:cxn>
                    <a:cxn ang="0">
                      <a:pos x="184958" y="144925"/>
                    </a:cxn>
                    <a:cxn ang="0">
                      <a:pos x="234329" y="144925"/>
                    </a:cxn>
                    <a:cxn ang="0">
                      <a:pos x="234329" y="182499"/>
                    </a:cxn>
                    <a:cxn ang="0">
                      <a:pos x="307280" y="94317"/>
                    </a:cxn>
                    <a:cxn ang="0">
                      <a:pos x="167273" y="69779"/>
                    </a:cxn>
                    <a:cxn ang="0">
                      <a:pos x="27265" y="94317"/>
                    </a:cxn>
                    <a:cxn ang="0">
                      <a:pos x="167273" y="293685"/>
                    </a:cxn>
                    <a:cxn ang="0">
                      <a:pos x="307280" y="94317"/>
                    </a:cxn>
                  </a:cxnLst>
                  <a:rect l="0" t="0" r="0" b="0"/>
                  <a:pathLst>
                    <a:path w="454" h="383">
                      <a:moveTo>
                        <a:pt x="318" y="238"/>
                      </a:moveTo>
                      <a:lnTo>
                        <a:pt x="251" y="238"/>
                      </a:lnTo>
                      <a:lnTo>
                        <a:pt x="251" y="305"/>
                      </a:lnTo>
                      <a:lnTo>
                        <a:pt x="202" y="305"/>
                      </a:lnTo>
                      <a:lnTo>
                        <a:pt x="202" y="238"/>
                      </a:lnTo>
                      <a:lnTo>
                        <a:pt x="135" y="238"/>
                      </a:lnTo>
                      <a:lnTo>
                        <a:pt x="135" y="189"/>
                      </a:lnTo>
                      <a:lnTo>
                        <a:pt x="202" y="189"/>
                      </a:lnTo>
                      <a:lnTo>
                        <a:pt x="202" y="122"/>
                      </a:lnTo>
                      <a:lnTo>
                        <a:pt x="251" y="122"/>
                      </a:lnTo>
                      <a:lnTo>
                        <a:pt x="251" y="189"/>
                      </a:lnTo>
                      <a:lnTo>
                        <a:pt x="318" y="189"/>
                      </a:lnTo>
                      <a:lnTo>
                        <a:pt x="318" y="238"/>
                      </a:lnTo>
                      <a:close/>
                      <a:moveTo>
                        <a:pt x="417" y="123"/>
                      </a:moveTo>
                      <a:cubicBezTo>
                        <a:pt x="384" y="0"/>
                        <a:pt x="249" y="77"/>
                        <a:pt x="227" y="91"/>
                      </a:cubicBezTo>
                      <a:cubicBezTo>
                        <a:pt x="204" y="77"/>
                        <a:pt x="69" y="1"/>
                        <a:pt x="37" y="123"/>
                      </a:cubicBezTo>
                      <a:cubicBezTo>
                        <a:pt x="0" y="265"/>
                        <a:pt x="226" y="382"/>
                        <a:pt x="227" y="383"/>
                      </a:cubicBezTo>
                      <a:cubicBezTo>
                        <a:pt x="227" y="383"/>
                        <a:pt x="454" y="263"/>
                        <a:pt x="417" y="123"/>
                      </a:cubicBezTo>
                      <a:close/>
                    </a:path>
                  </a:pathLst>
                </a:custGeom>
                <a:solidFill>
                  <a:srgbClr val="FFFFFF">
                    <a:alpha val="100000"/>
                  </a:srgbClr>
                </a:solidFill>
                <a:ln w="9525">
                  <a:noFill/>
                </a:ln>
              </p:spPr>
              <p:txBody>
                <a:bodyPr/>
                <a:lstStyle/>
                <a:p>
                  <a:endParaRPr lang="zh-CN" altLang="en-US" sz="1300" dirty="0">
                    <a:ea typeface="微软雅黑" panose="020B0503020204020204" pitchFamily="34" charset="-122"/>
                  </a:endParaRPr>
                </a:p>
              </p:txBody>
            </p:sp>
          </p:grpSp>
          <p:grpSp>
            <p:nvGrpSpPr>
              <p:cNvPr id="31" name="组合 30">
                <a:extLst>
                  <a:ext uri="{FF2B5EF4-FFF2-40B4-BE49-F238E27FC236}">
                    <a16:creationId xmlns:a16="http://schemas.microsoft.com/office/drawing/2014/main" xmlns="" id="{96699630-266A-4CAD-B49F-9B7E0B518B31}"/>
                  </a:ext>
                </a:extLst>
              </p:cNvPr>
              <p:cNvGrpSpPr/>
              <p:nvPr/>
            </p:nvGrpSpPr>
            <p:grpSpPr>
              <a:xfrm>
                <a:off x="9676434" y="577955"/>
                <a:ext cx="366522" cy="382389"/>
                <a:chOff x="9338428" y="391614"/>
                <a:chExt cx="420096" cy="437973"/>
              </a:xfrm>
            </p:grpSpPr>
            <p:sp>
              <p:nvSpPr>
                <p:cNvPr id="32" name="Oval 12">
                  <a:extLst>
                    <a:ext uri="{FF2B5EF4-FFF2-40B4-BE49-F238E27FC236}">
                      <a16:creationId xmlns:a16="http://schemas.microsoft.com/office/drawing/2014/main" xmlns="" id="{F38E3F48-55B1-421F-9CC0-A9C79CF923E7}"/>
                    </a:ext>
                  </a:extLst>
                </p:cNvPr>
                <p:cNvSpPr/>
                <p:nvPr/>
              </p:nvSpPr>
              <p:spPr>
                <a:xfrm>
                  <a:off x="9338428" y="391614"/>
                  <a:ext cx="420096" cy="437973"/>
                </a:xfrm>
                <a:prstGeom prst="ellipse">
                  <a:avLst/>
                </a:prstGeom>
                <a:solidFill>
                  <a:srgbClr val="FDB402"/>
                </a:solidFill>
                <a:ln w="9525">
                  <a:noFill/>
                </a:ln>
              </p:spPr>
              <p:txBody>
                <a:bodyPr/>
                <a:lstStyle/>
                <a:p>
                  <a:pPr lvl="0" eaLnBrk="1" hangingPunct="1"/>
                  <a:endParaRPr lang="zh-CN" altLang="en-US" sz="1300" dirty="0">
                    <a:latin typeface="微软雅黑" panose="020B0503020204020204" pitchFamily="34" charset="-122"/>
                    <a:ea typeface="微软雅黑" panose="020B0503020204020204" pitchFamily="34" charset="-122"/>
                  </a:endParaRPr>
                </a:p>
              </p:txBody>
            </p:sp>
            <p:sp>
              <p:nvSpPr>
                <p:cNvPr id="33" name="Freeform 19">
                  <a:extLst>
                    <a:ext uri="{FF2B5EF4-FFF2-40B4-BE49-F238E27FC236}">
                      <a16:creationId xmlns:a16="http://schemas.microsoft.com/office/drawing/2014/main" xmlns="" id="{F9E38022-4EEC-44AD-914E-E332446E739C}"/>
                    </a:ext>
                  </a:extLst>
                </p:cNvPr>
                <p:cNvSpPr>
                  <a:spLocks noEditPoints="1"/>
                </p:cNvSpPr>
                <p:nvPr/>
              </p:nvSpPr>
              <p:spPr>
                <a:xfrm>
                  <a:off x="9398442" y="495042"/>
                  <a:ext cx="315391" cy="277085"/>
                </a:xfrm>
                <a:custGeom>
                  <a:avLst/>
                  <a:gdLst/>
                  <a:ahLst/>
                  <a:cxnLst>
                    <a:cxn ang="0">
                      <a:pos x="165064" y="270177"/>
                    </a:cxn>
                    <a:cxn ang="0">
                      <a:pos x="307285" y="80593"/>
                    </a:cxn>
                    <a:cxn ang="0">
                      <a:pos x="298442" y="76755"/>
                    </a:cxn>
                    <a:cxn ang="0">
                      <a:pos x="212226" y="77522"/>
                    </a:cxn>
                    <a:cxn ang="0">
                      <a:pos x="165064" y="270177"/>
                    </a:cxn>
                    <a:cxn ang="0">
                      <a:pos x="310233" y="80593"/>
                    </a:cxn>
                    <a:cxn ang="0">
                      <a:pos x="310233" y="80593"/>
                    </a:cxn>
                    <a:cxn ang="0">
                      <a:pos x="5158" y="79057"/>
                    </a:cxn>
                    <a:cxn ang="0">
                      <a:pos x="146642" y="267107"/>
                    </a:cxn>
                    <a:cxn ang="0">
                      <a:pos x="100955" y="76755"/>
                    </a:cxn>
                    <a:cxn ang="0">
                      <a:pos x="16949" y="77522"/>
                    </a:cxn>
                    <a:cxn ang="0">
                      <a:pos x="5158" y="79057"/>
                    </a:cxn>
                    <a:cxn ang="0">
                      <a:pos x="145905" y="270945"/>
                    </a:cxn>
                    <a:cxn ang="0">
                      <a:pos x="145905" y="270945"/>
                    </a:cxn>
                    <a:cxn ang="0">
                      <a:pos x="156222" y="271712"/>
                    </a:cxn>
                    <a:cxn ang="0">
                      <a:pos x="204857" y="77522"/>
                    </a:cxn>
                    <a:cxn ang="0">
                      <a:pos x="202646" y="80593"/>
                    </a:cxn>
                    <a:cxn ang="0">
                      <a:pos x="108324" y="77522"/>
                    </a:cxn>
                    <a:cxn ang="0">
                      <a:pos x="156222" y="271712"/>
                    </a:cxn>
                    <a:cxn ang="0">
                      <a:pos x="220332" y="69847"/>
                    </a:cxn>
                    <a:cxn ang="0">
                      <a:pos x="313917" y="69847"/>
                    </a:cxn>
                    <a:cxn ang="0">
                      <a:pos x="259387" y="768"/>
                    </a:cxn>
                    <a:cxn ang="0">
                      <a:pos x="220332" y="69847"/>
                    </a:cxn>
                    <a:cxn ang="0">
                      <a:pos x="0" y="68312"/>
                    </a:cxn>
                    <a:cxn ang="0">
                      <a:pos x="92112" y="69847"/>
                    </a:cxn>
                    <a:cxn ang="0">
                      <a:pos x="54530" y="0"/>
                    </a:cxn>
                    <a:cxn ang="0">
                      <a:pos x="0" y="68312"/>
                    </a:cxn>
                    <a:cxn ang="0">
                      <a:pos x="109060" y="69847"/>
                    </a:cxn>
                    <a:cxn ang="0">
                      <a:pos x="203383" y="69079"/>
                    </a:cxn>
                    <a:cxn ang="0">
                      <a:pos x="155485" y="1535"/>
                    </a:cxn>
                    <a:cxn ang="0">
                      <a:pos x="109060" y="69847"/>
                    </a:cxn>
                    <a:cxn ang="0">
                      <a:pos x="101691" y="71382"/>
                    </a:cxn>
                    <a:cxn ang="0">
                      <a:pos x="148853" y="768"/>
                    </a:cxn>
                    <a:cxn ang="0">
                      <a:pos x="61162" y="1535"/>
                    </a:cxn>
                    <a:cxn ang="0">
                      <a:pos x="101691" y="71382"/>
                    </a:cxn>
                    <a:cxn ang="0">
                      <a:pos x="212963" y="71382"/>
                    </a:cxn>
                    <a:cxn ang="0">
                      <a:pos x="250544" y="768"/>
                    </a:cxn>
                    <a:cxn ang="0">
                      <a:pos x="165801" y="2303"/>
                    </a:cxn>
                    <a:cxn ang="0">
                      <a:pos x="212963" y="71382"/>
                    </a:cxn>
                  </a:cxnLst>
                  <a:rect l="0" t="0" r="0" b="0"/>
                  <a:pathLst>
                    <a:path w="428" h="361">
                      <a:moveTo>
                        <a:pt x="224" y="352"/>
                      </a:moveTo>
                      <a:lnTo>
                        <a:pt x="417" y="105"/>
                      </a:lnTo>
                      <a:cubicBezTo>
                        <a:pt x="412" y="102"/>
                        <a:pt x="413" y="100"/>
                        <a:pt x="405" y="100"/>
                      </a:cubicBezTo>
                      <a:lnTo>
                        <a:pt x="288" y="101"/>
                      </a:lnTo>
                      <a:lnTo>
                        <a:pt x="224" y="352"/>
                      </a:lnTo>
                      <a:close/>
                      <a:moveTo>
                        <a:pt x="421" y="105"/>
                      </a:moveTo>
                      <a:cubicBezTo>
                        <a:pt x="428" y="97"/>
                        <a:pt x="414" y="113"/>
                        <a:pt x="421" y="105"/>
                      </a:cubicBezTo>
                      <a:close/>
                      <a:moveTo>
                        <a:pt x="7" y="103"/>
                      </a:moveTo>
                      <a:lnTo>
                        <a:pt x="199" y="348"/>
                      </a:lnTo>
                      <a:lnTo>
                        <a:pt x="137" y="100"/>
                      </a:lnTo>
                      <a:lnTo>
                        <a:pt x="23" y="101"/>
                      </a:lnTo>
                      <a:lnTo>
                        <a:pt x="7" y="103"/>
                      </a:lnTo>
                      <a:close/>
                      <a:moveTo>
                        <a:pt x="198" y="353"/>
                      </a:moveTo>
                      <a:cubicBezTo>
                        <a:pt x="205" y="361"/>
                        <a:pt x="191" y="345"/>
                        <a:pt x="198" y="353"/>
                      </a:cubicBezTo>
                      <a:close/>
                      <a:moveTo>
                        <a:pt x="212" y="354"/>
                      </a:moveTo>
                      <a:lnTo>
                        <a:pt x="278" y="101"/>
                      </a:lnTo>
                      <a:lnTo>
                        <a:pt x="275" y="105"/>
                      </a:lnTo>
                      <a:lnTo>
                        <a:pt x="147" y="101"/>
                      </a:lnTo>
                      <a:lnTo>
                        <a:pt x="212" y="354"/>
                      </a:lnTo>
                      <a:close/>
                      <a:moveTo>
                        <a:pt x="299" y="91"/>
                      </a:moveTo>
                      <a:lnTo>
                        <a:pt x="426" y="91"/>
                      </a:lnTo>
                      <a:lnTo>
                        <a:pt x="352" y="1"/>
                      </a:lnTo>
                      <a:lnTo>
                        <a:pt x="299" y="91"/>
                      </a:lnTo>
                      <a:close/>
                      <a:moveTo>
                        <a:pt x="0" y="89"/>
                      </a:moveTo>
                      <a:lnTo>
                        <a:pt x="125" y="91"/>
                      </a:lnTo>
                      <a:lnTo>
                        <a:pt x="74" y="0"/>
                      </a:lnTo>
                      <a:lnTo>
                        <a:pt x="0" y="89"/>
                      </a:lnTo>
                      <a:close/>
                      <a:moveTo>
                        <a:pt x="148" y="91"/>
                      </a:moveTo>
                      <a:lnTo>
                        <a:pt x="276" y="90"/>
                      </a:lnTo>
                      <a:lnTo>
                        <a:pt x="211" y="2"/>
                      </a:lnTo>
                      <a:lnTo>
                        <a:pt x="148" y="91"/>
                      </a:lnTo>
                      <a:close/>
                      <a:moveTo>
                        <a:pt x="138" y="93"/>
                      </a:moveTo>
                      <a:lnTo>
                        <a:pt x="202" y="1"/>
                      </a:lnTo>
                      <a:lnTo>
                        <a:pt x="83" y="2"/>
                      </a:lnTo>
                      <a:lnTo>
                        <a:pt x="138" y="93"/>
                      </a:lnTo>
                      <a:close/>
                      <a:moveTo>
                        <a:pt x="289" y="93"/>
                      </a:moveTo>
                      <a:lnTo>
                        <a:pt x="340" y="1"/>
                      </a:lnTo>
                      <a:lnTo>
                        <a:pt x="225" y="3"/>
                      </a:lnTo>
                      <a:lnTo>
                        <a:pt x="289" y="93"/>
                      </a:lnTo>
                      <a:close/>
                    </a:path>
                  </a:pathLst>
                </a:custGeom>
                <a:solidFill>
                  <a:srgbClr val="FFFFFF">
                    <a:alpha val="100000"/>
                  </a:srgbClr>
                </a:solidFill>
                <a:ln w="9525">
                  <a:noFill/>
                </a:ln>
              </p:spPr>
              <p:txBody>
                <a:bodyPr/>
                <a:lstStyle/>
                <a:p>
                  <a:endParaRPr lang="zh-CN" altLang="en-US" sz="1300" dirty="0">
                    <a:ea typeface="微软雅黑" panose="020B0503020204020204" pitchFamily="34" charset="-122"/>
                  </a:endParaRPr>
                </a:p>
              </p:txBody>
            </p:sp>
          </p:grpSp>
        </p:grpSp>
        <p:cxnSp>
          <p:nvCxnSpPr>
            <p:cNvPr id="4" name="直接连接符 3">
              <a:extLst>
                <a:ext uri="{FF2B5EF4-FFF2-40B4-BE49-F238E27FC236}">
                  <a16:creationId xmlns:a16="http://schemas.microsoft.com/office/drawing/2014/main" xmlns="" id="{6FD08865-C378-4B20-8EA7-0F026FB4E179}"/>
                </a:ext>
              </a:extLst>
            </p:cNvPr>
            <p:cNvCxnSpPr/>
            <p:nvPr/>
          </p:nvCxnSpPr>
          <p:spPr>
            <a:xfrm>
              <a:off x="1762699" y="1002621"/>
              <a:ext cx="10429301" cy="0"/>
            </a:xfrm>
            <a:prstGeom prst="line">
              <a:avLst/>
            </a:prstGeom>
            <a:ln w="1905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sp>
        <p:nvSpPr>
          <p:cNvPr id="3" name="TextBox 2"/>
          <p:cNvSpPr txBox="1"/>
          <p:nvPr/>
        </p:nvSpPr>
        <p:spPr>
          <a:xfrm>
            <a:off x="6659246" y="319757"/>
            <a:ext cx="733892" cy="307777"/>
          </a:xfrm>
          <a:prstGeom prst="rect">
            <a:avLst/>
          </a:prstGeom>
          <a:noFill/>
        </p:spPr>
        <p:txBody>
          <a:bodyPr wrap="square" rtlCol="0">
            <a:spAutoFit/>
          </a:bodyPr>
          <a:lstStyle/>
          <a:p>
            <a:r>
              <a:rPr lang="zh-CN" altLang="en-US" sz="1400" b="1" dirty="0" smtClean="0"/>
              <a:t>智能</a:t>
            </a:r>
            <a:endParaRPr lang="zh-CN" altLang="en-US" sz="1400" b="1" dirty="0"/>
          </a:p>
        </p:txBody>
      </p:sp>
      <p:sp>
        <p:nvSpPr>
          <p:cNvPr id="35" name="TextBox 34"/>
          <p:cNvSpPr txBox="1"/>
          <p:nvPr/>
        </p:nvSpPr>
        <p:spPr>
          <a:xfrm>
            <a:off x="7545538" y="319757"/>
            <a:ext cx="733892" cy="307777"/>
          </a:xfrm>
          <a:prstGeom prst="rect">
            <a:avLst/>
          </a:prstGeom>
          <a:noFill/>
        </p:spPr>
        <p:txBody>
          <a:bodyPr wrap="square" rtlCol="0">
            <a:spAutoFit/>
          </a:bodyPr>
          <a:lstStyle/>
          <a:p>
            <a:r>
              <a:rPr lang="zh-CN" altLang="en-US" sz="1400" b="1" dirty="0"/>
              <a:t>高效</a:t>
            </a:r>
          </a:p>
        </p:txBody>
      </p:sp>
      <p:sp>
        <p:nvSpPr>
          <p:cNvPr id="36" name="TextBox 35"/>
          <p:cNvSpPr txBox="1"/>
          <p:nvPr/>
        </p:nvSpPr>
        <p:spPr>
          <a:xfrm>
            <a:off x="8414842" y="329733"/>
            <a:ext cx="733892" cy="307777"/>
          </a:xfrm>
          <a:prstGeom prst="rect">
            <a:avLst/>
          </a:prstGeom>
          <a:noFill/>
        </p:spPr>
        <p:txBody>
          <a:bodyPr wrap="square" rtlCol="0">
            <a:spAutoFit/>
          </a:bodyPr>
          <a:lstStyle/>
          <a:p>
            <a:r>
              <a:rPr lang="zh-CN" altLang="en-US" sz="1400" b="1" dirty="0" smtClean="0"/>
              <a:t>成本</a:t>
            </a:r>
            <a:endParaRPr lang="zh-CN" altLang="en-US" sz="1400" b="1" dirty="0"/>
          </a:p>
        </p:txBody>
      </p:sp>
      <p:sp>
        <p:nvSpPr>
          <p:cNvPr id="21" name="矩形 20"/>
          <p:cNvSpPr/>
          <p:nvPr/>
        </p:nvSpPr>
        <p:spPr>
          <a:xfrm>
            <a:off x="1475656" y="123478"/>
            <a:ext cx="3986989" cy="461665"/>
          </a:xfrm>
          <a:prstGeom prst="rect">
            <a:avLst/>
          </a:prstGeom>
        </p:spPr>
        <p:txBody>
          <a:bodyPr wrap="none">
            <a:spAutoFit/>
          </a:bodyPr>
          <a:lstStyle/>
          <a:p>
            <a:r>
              <a:rPr lang="zh-CN" altLang="en-US" sz="2400" dirty="0" smtClean="0"/>
              <a:t>六</a:t>
            </a:r>
            <a:r>
              <a:rPr lang="zh-CN" altLang="zh-CN" sz="2400" dirty="0" smtClean="0"/>
              <a:t>、</a:t>
            </a:r>
            <a:r>
              <a:rPr lang="en-US" altLang="zh-CN" sz="2400" dirty="0" smtClean="0"/>
              <a:t>EDI</a:t>
            </a:r>
            <a:r>
              <a:rPr lang="zh-CN" altLang="en-US" sz="2400" dirty="0" smtClean="0"/>
              <a:t>技术在物流中的应用</a:t>
            </a:r>
            <a:endParaRPr lang="zh-CN" altLang="zh-CN" sz="2400" dirty="0"/>
          </a:p>
        </p:txBody>
      </p:sp>
      <p:pic>
        <p:nvPicPr>
          <p:cNvPr id="28" name="图片 27">
            <a:extLst>
              <a:ext uri="{FF2B5EF4-FFF2-40B4-BE49-F238E27FC236}">
                <a16:creationId xmlns:a16="http://schemas.microsoft.com/office/drawing/2014/main" xmlns="" id="{1147553B-5DA8-4924-9D70-D90D1D2DAECD}"/>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1187624" y="1131590"/>
            <a:ext cx="6768752" cy="3535323"/>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spTree>
    <p:extLst>
      <p:ext uri="{BB962C8B-B14F-4D97-AF65-F5344CB8AC3E}">
        <p14:creationId xmlns:p14="http://schemas.microsoft.com/office/powerpoint/2010/main" val="3478232607"/>
      </p:ext>
    </p:extLst>
  </p:cSld>
  <p:clrMapOvr>
    <a:masterClrMapping/>
  </p:clrMapOvr>
  <mc:AlternateContent xmlns:mc="http://schemas.openxmlformats.org/markup-compatibility/2006" xmlns:p14="http://schemas.microsoft.com/office/powerpoint/2010/main">
    <mc:Choice Requires="p14">
      <p:transition p14:dur="0" advClick="0" advTm="0"/>
    </mc:Choice>
    <mc:Fallback xmlns="">
      <p:transition advClick="0" advTm="0"/>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2" cstate="print">
            <a:extLst>
              <a:ext uri="{28A0092B-C50C-407E-A947-70E740481C1C}">
                <a14:useLocalDpi xmlns:a14="http://schemas.microsoft.com/office/drawing/2010/main" val="0"/>
              </a:ext>
            </a:extLst>
          </a:blip>
          <a:srcRect t="18412" r="870" b="-282"/>
          <a:stretch/>
        </p:blipFill>
        <p:spPr>
          <a:xfrm>
            <a:off x="0" y="0"/>
            <a:ext cx="9144000" cy="5169503"/>
          </a:xfrm>
          <a:prstGeom prst="rect">
            <a:avLst/>
          </a:prstGeom>
        </p:spPr>
      </p:pic>
      <p:sp>
        <p:nvSpPr>
          <p:cNvPr id="25" name="矩形 24">
            <a:extLst>
              <a:ext uri="{FF2B5EF4-FFF2-40B4-BE49-F238E27FC236}">
                <a16:creationId xmlns="" xmlns:a16="http://schemas.microsoft.com/office/drawing/2014/main" id="{26B09B90-CEE2-D126-9DCD-52241C57E297}"/>
              </a:ext>
            </a:extLst>
          </p:cNvPr>
          <p:cNvSpPr/>
          <p:nvPr/>
        </p:nvSpPr>
        <p:spPr>
          <a:xfrm>
            <a:off x="0" y="26003"/>
            <a:ext cx="9144000" cy="5143500"/>
          </a:xfrm>
          <a:prstGeom prst="rect">
            <a:avLst/>
          </a:prstGeom>
          <a:gradFill flip="none" rotWithShape="1">
            <a:gsLst>
              <a:gs pos="0">
                <a:schemeClr val="bg1"/>
              </a:gs>
              <a:gs pos="62000">
                <a:srgbClr val="FFFFFF">
                  <a:alpha val="69000"/>
                </a:srgbClr>
              </a:gs>
              <a:gs pos="100000">
                <a:schemeClr val="bg1">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accent2"/>
              </a:solidFill>
            </a:endParaRPr>
          </a:p>
        </p:txBody>
      </p:sp>
      <p:grpSp>
        <p:nvGrpSpPr>
          <p:cNvPr id="20" name="组合 19">
            <a:extLst>
              <a:ext uri="{FF2B5EF4-FFF2-40B4-BE49-F238E27FC236}">
                <a16:creationId xmlns="" xmlns:a16="http://schemas.microsoft.com/office/drawing/2014/main" id="{D2EEA33C-85BC-650F-8D4D-0F53FD26F4B3}"/>
              </a:ext>
            </a:extLst>
          </p:cNvPr>
          <p:cNvGrpSpPr/>
          <p:nvPr/>
        </p:nvGrpSpPr>
        <p:grpSpPr>
          <a:xfrm>
            <a:off x="612869" y="1607168"/>
            <a:ext cx="955574" cy="845574"/>
            <a:chOff x="1179357" y="1622322"/>
            <a:chExt cx="1533364" cy="1356852"/>
          </a:xfrm>
        </p:grpSpPr>
        <p:cxnSp>
          <p:nvCxnSpPr>
            <p:cNvPr id="26" name="直接连接符 25">
              <a:extLst>
                <a:ext uri="{FF2B5EF4-FFF2-40B4-BE49-F238E27FC236}">
                  <a16:creationId xmlns="" xmlns:a16="http://schemas.microsoft.com/office/drawing/2014/main" id="{C804AE08-E86C-6066-E471-F76BAEB517B8}"/>
                </a:ext>
              </a:extLst>
            </p:cNvPr>
            <p:cNvCxnSpPr/>
            <p:nvPr/>
          </p:nvCxnSpPr>
          <p:spPr>
            <a:xfrm>
              <a:off x="1238865" y="1622322"/>
              <a:ext cx="0" cy="1356852"/>
            </a:xfrm>
            <a:prstGeom prst="line">
              <a:avLst/>
            </a:prstGeom>
            <a:ln w="114300">
              <a:solidFill>
                <a:srgbClr val="FEDA94"/>
              </a:solidFill>
            </a:ln>
          </p:spPr>
          <p:style>
            <a:lnRef idx="1">
              <a:schemeClr val="accent1"/>
            </a:lnRef>
            <a:fillRef idx="0">
              <a:schemeClr val="accent1"/>
            </a:fillRef>
            <a:effectRef idx="0">
              <a:schemeClr val="accent1"/>
            </a:effectRef>
            <a:fontRef idx="minor">
              <a:schemeClr val="tx1"/>
            </a:fontRef>
          </p:style>
        </p:cxnSp>
        <p:cxnSp>
          <p:nvCxnSpPr>
            <p:cNvPr id="27" name="直接连接符 26">
              <a:extLst>
                <a:ext uri="{FF2B5EF4-FFF2-40B4-BE49-F238E27FC236}">
                  <a16:creationId xmlns="" xmlns:a16="http://schemas.microsoft.com/office/drawing/2014/main" id="{1CF884CB-7D47-A320-7B51-9151B6B0BF0B}"/>
                </a:ext>
              </a:extLst>
            </p:cNvPr>
            <p:cNvCxnSpPr/>
            <p:nvPr/>
          </p:nvCxnSpPr>
          <p:spPr>
            <a:xfrm>
              <a:off x="1179357" y="1622322"/>
              <a:ext cx="1533364" cy="0"/>
            </a:xfrm>
            <a:prstGeom prst="line">
              <a:avLst/>
            </a:prstGeom>
            <a:ln w="114300">
              <a:solidFill>
                <a:srgbClr val="FEDA94"/>
              </a:solidFill>
            </a:ln>
          </p:spPr>
          <p:style>
            <a:lnRef idx="1">
              <a:schemeClr val="accent1"/>
            </a:lnRef>
            <a:fillRef idx="0">
              <a:schemeClr val="accent1"/>
            </a:fillRef>
            <a:effectRef idx="0">
              <a:schemeClr val="accent1"/>
            </a:effectRef>
            <a:fontRef idx="minor">
              <a:schemeClr val="tx1"/>
            </a:fontRef>
          </p:style>
        </p:cxnSp>
      </p:grpSp>
      <p:sp>
        <p:nvSpPr>
          <p:cNvPr id="28" name="矩形 27">
            <a:extLst>
              <a:ext uri="{FF2B5EF4-FFF2-40B4-BE49-F238E27FC236}">
                <a16:creationId xmlns="" xmlns:a16="http://schemas.microsoft.com/office/drawing/2014/main" id="{B089F974-2E8F-768C-B7CB-246E0E24C81A}"/>
              </a:ext>
            </a:extLst>
          </p:cNvPr>
          <p:cNvSpPr/>
          <p:nvPr/>
        </p:nvSpPr>
        <p:spPr>
          <a:xfrm>
            <a:off x="898335" y="1705806"/>
            <a:ext cx="2435282" cy="1323439"/>
          </a:xfrm>
          <a:prstGeom prst="rect">
            <a:avLst/>
          </a:prstGeom>
        </p:spPr>
        <p:txBody>
          <a:bodyPr wrap="none">
            <a:spAutoFit/>
          </a:bodyPr>
          <a:lstStyle/>
          <a:p>
            <a:pPr defTabSz="228600"/>
            <a:r>
              <a:rPr lang="en-US" altLang="zh-CN" sz="8000" dirty="0" smtClean="0">
                <a:solidFill>
                  <a:srgbClr val="EB9B17"/>
                </a:solidFill>
                <a:latin typeface="Aa润行体 (非商业使用)" panose="02010600010101010101" pitchFamily="2" charset="-122"/>
                <a:ea typeface="Aa润行体 (非商业使用)" panose="02010600010101010101" pitchFamily="2" charset="-122"/>
                <a:cs typeface="+mn-ea"/>
                <a:sym typeface="+mn-lt"/>
              </a:rPr>
              <a:t>2023</a:t>
            </a:r>
            <a:endParaRPr lang="de-DE" altLang="zh-CN" sz="8000" dirty="0">
              <a:solidFill>
                <a:srgbClr val="EB9B17"/>
              </a:solidFill>
              <a:latin typeface="Aa润行体 (非商业使用)" panose="02010600010101010101" pitchFamily="2" charset="-122"/>
              <a:ea typeface="Aa润行体 (非商业使用)" panose="02010600010101010101" pitchFamily="2" charset="-122"/>
              <a:cs typeface="+mn-ea"/>
              <a:sym typeface="+mn-lt"/>
            </a:endParaRPr>
          </a:p>
        </p:txBody>
      </p:sp>
      <p:sp>
        <p:nvSpPr>
          <p:cNvPr id="29" name="标题 1">
            <a:extLst>
              <a:ext uri="{FF2B5EF4-FFF2-40B4-BE49-F238E27FC236}">
                <a16:creationId xmlns="" xmlns:a16="http://schemas.microsoft.com/office/drawing/2014/main" id="{3307E31D-3E63-A257-2E88-FCCB19C5A49C}"/>
              </a:ext>
            </a:extLst>
          </p:cNvPr>
          <p:cNvSpPr txBox="1">
            <a:spLocks/>
          </p:cNvSpPr>
          <p:nvPr/>
        </p:nvSpPr>
        <p:spPr>
          <a:xfrm>
            <a:off x="-437727" y="2937196"/>
            <a:ext cx="7491392" cy="1183323"/>
          </a:xfrm>
          <a:prstGeom prst="rect">
            <a:avLst/>
          </a:prstGeom>
          <a:noFill/>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zh-CN" altLang="en-US" sz="7200" dirty="0">
                <a:solidFill>
                  <a:srgbClr val="EB9B17"/>
                </a:solidFill>
                <a:latin typeface="思源黑体 CN Bold" panose="020B0800000000000000" pitchFamily="34" charset="-122"/>
                <a:ea typeface="思源黑体 CN Bold" panose="020B0800000000000000" pitchFamily="34" charset="-122"/>
              </a:rPr>
              <a:t>感谢您的观看</a:t>
            </a:r>
          </a:p>
        </p:txBody>
      </p:sp>
    </p:spTree>
    <p:extLst>
      <p:ext uri="{BB962C8B-B14F-4D97-AF65-F5344CB8AC3E}">
        <p14:creationId xmlns:p14="http://schemas.microsoft.com/office/powerpoint/2010/main" val="344687918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7573" y="1073430"/>
            <a:ext cx="4515732" cy="3010488"/>
          </a:xfrm>
          <a:prstGeom prst="parallelogram">
            <a:avLst/>
          </a:prstGeom>
        </p:spPr>
      </p:pic>
      <p:grpSp>
        <p:nvGrpSpPr>
          <p:cNvPr id="47" name="组合 46">
            <a:extLst>
              <a:ext uri="{FF2B5EF4-FFF2-40B4-BE49-F238E27FC236}">
                <a16:creationId xmlns:a16="http://schemas.microsoft.com/office/drawing/2014/main" xmlns="" id="{0C477168-DA1B-44EC-84B6-F6169427A9F4}"/>
              </a:ext>
            </a:extLst>
          </p:cNvPr>
          <p:cNvGrpSpPr/>
          <p:nvPr/>
        </p:nvGrpSpPr>
        <p:grpSpPr>
          <a:xfrm>
            <a:off x="-10552" y="-10551"/>
            <a:ext cx="1267852" cy="985361"/>
            <a:chOff x="-14069" y="-14068"/>
            <a:chExt cx="8860302" cy="6886134"/>
          </a:xfrm>
        </p:grpSpPr>
        <p:sp>
          <p:nvSpPr>
            <p:cNvPr id="48" name="直角三角形 47">
              <a:extLst>
                <a:ext uri="{FF2B5EF4-FFF2-40B4-BE49-F238E27FC236}">
                  <a16:creationId xmlns:a16="http://schemas.microsoft.com/office/drawing/2014/main" xmlns="" id="{35190B29-996E-4409-B7AF-D7B6D30D3E43}"/>
                </a:ext>
              </a:extLst>
            </p:cNvPr>
            <p:cNvSpPr/>
            <p:nvPr/>
          </p:nvSpPr>
          <p:spPr>
            <a:xfrm rot="5400000">
              <a:off x="-1740877" y="1740877"/>
              <a:ext cx="6858000" cy="3376246"/>
            </a:xfrm>
            <a:prstGeom prst="rtTriangl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9" name="任意多边形 17">
              <a:extLst>
                <a:ext uri="{FF2B5EF4-FFF2-40B4-BE49-F238E27FC236}">
                  <a16:creationId xmlns:a16="http://schemas.microsoft.com/office/drawing/2014/main" xmlns="" id="{328B9F66-A9B2-4000-A841-F8999AA44873}"/>
                </a:ext>
              </a:extLst>
            </p:cNvPr>
            <p:cNvSpPr/>
            <p:nvPr/>
          </p:nvSpPr>
          <p:spPr>
            <a:xfrm>
              <a:off x="-14069" y="-2"/>
              <a:ext cx="6133514" cy="6872068"/>
            </a:xfrm>
            <a:custGeom>
              <a:avLst/>
              <a:gdLst>
                <a:gd name="connsiteX0" fmla="*/ 4061393 w 6133514"/>
                <a:gd name="connsiteY0" fmla="*/ 0 h 6872068"/>
                <a:gd name="connsiteX1" fmla="*/ 6133514 w 6133514"/>
                <a:gd name="connsiteY1" fmla="*/ 0 h 6872068"/>
                <a:gd name="connsiteX2" fmla="*/ 2747370 w 6133514"/>
                <a:gd name="connsiteY2" fmla="*/ 6872067 h 6872068"/>
                <a:gd name="connsiteX3" fmla="*/ 2072122 w 6133514"/>
                <a:gd name="connsiteY3" fmla="*/ 6872067 h 6872068"/>
                <a:gd name="connsiteX4" fmla="*/ 2072121 w 6133514"/>
                <a:gd name="connsiteY4" fmla="*/ 6872068 h 6872068"/>
                <a:gd name="connsiteX5" fmla="*/ 0 w 6133514"/>
                <a:gd name="connsiteY5" fmla="*/ 6872068 h 6872068"/>
                <a:gd name="connsiteX6" fmla="*/ 3386144 w 6133514"/>
                <a:gd name="connsiteY6" fmla="*/ 1 h 6872068"/>
                <a:gd name="connsiteX7" fmla="*/ 4061393 w 6133514"/>
                <a:gd name="connsiteY7" fmla="*/ 1 h 6872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33514" h="6872068">
                  <a:moveTo>
                    <a:pt x="4061393" y="0"/>
                  </a:moveTo>
                  <a:lnTo>
                    <a:pt x="6133514" y="0"/>
                  </a:lnTo>
                  <a:lnTo>
                    <a:pt x="2747370" y="6872067"/>
                  </a:lnTo>
                  <a:lnTo>
                    <a:pt x="2072122" y="6872067"/>
                  </a:lnTo>
                  <a:lnTo>
                    <a:pt x="2072121" y="6872068"/>
                  </a:lnTo>
                  <a:lnTo>
                    <a:pt x="0" y="6872068"/>
                  </a:lnTo>
                  <a:lnTo>
                    <a:pt x="3386144" y="1"/>
                  </a:lnTo>
                  <a:lnTo>
                    <a:pt x="4061393" y="1"/>
                  </a:lnTo>
                  <a:close/>
                </a:path>
              </a:pathLst>
            </a:custGeom>
            <a:solidFill>
              <a:srgbClr val="FDB4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任意多边形 18">
              <a:extLst>
                <a:ext uri="{FF2B5EF4-FFF2-40B4-BE49-F238E27FC236}">
                  <a16:creationId xmlns:a16="http://schemas.microsoft.com/office/drawing/2014/main" xmlns="" id="{2115A9CF-ABBB-4DFB-A6CB-AEAA2BA7D57B}"/>
                </a:ext>
              </a:extLst>
            </p:cNvPr>
            <p:cNvSpPr/>
            <p:nvPr/>
          </p:nvSpPr>
          <p:spPr>
            <a:xfrm>
              <a:off x="2712719" y="-14068"/>
              <a:ext cx="6133514" cy="6872068"/>
            </a:xfrm>
            <a:custGeom>
              <a:avLst/>
              <a:gdLst>
                <a:gd name="connsiteX0" fmla="*/ 4061393 w 6133514"/>
                <a:gd name="connsiteY0" fmla="*/ 0 h 6872068"/>
                <a:gd name="connsiteX1" fmla="*/ 6133514 w 6133514"/>
                <a:gd name="connsiteY1" fmla="*/ 0 h 6872068"/>
                <a:gd name="connsiteX2" fmla="*/ 2747370 w 6133514"/>
                <a:gd name="connsiteY2" fmla="*/ 6872067 h 6872068"/>
                <a:gd name="connsiteX3" fmla="*/ 2072122 w 6133514"/>
                <a:gd name="connsiteY3" fmla="*/ 6872067 h 6872068"/>
                <a:gd name="connsiteX4" fmla="*/ 2072121 w 6133514"/>
                <a:gd name="connsiteY4" fmla="*/ 6872068 h 6872068"/>
                <a:gd name="connsiteX5" fmla="*/ 0 w 6133514"/>
                <a:gd name="connsiteY5" fmla="*/ 6872068 h 6872068"/>
                <a:gd name="connsiteX6" fmla="*/ 3386144 w 6133514"/>
                <a:gd name="connsiteY6" fmla="*/ 1 h 6872068"/>
                <a:gd name="connsiteX7" fmla="*/ 4061393 w 6133514"/>
                <a:gd name="connsiteY7" fmla="*/ 1 h 6872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33514" h="6872068">
                  <a:moveTo>
                    <a:pt x="4061393" y="0"/>
                  </a:moveTo>
                  <a:lnTo>
                    <a:pt x="6133514" y="0"/>
                  </a:lnTo>
                  <a:lnTo>
                    <a:pt x="2747370" y="6872067"/>
                  </a:lnTo>
                  <a:lnTo>
                    <a:pt x="2072122" y="6872067"/>
                  </a:lnTo>
                  <a:lnTo>
                    <a:pt x="2072121" y="6872068"/>
                  </a:lnTo>
                  <a:lnTo>
                    <a:pt x="0" y="6872068"/>
                  </a:lnTo>
                  <a:lnTo>
                    <a:pt x="3386144" y="1"/>
                  </a:lnTo>
                  <a:lnTo>
                    <a:pt x="4061393" y="1"/>
                  </a:lnTo>
                  <a:close/>
                </a:path>
              </a:pathLst>
            </a:custGeom>
            <a:solidFill>
              <a:srgbClr val="E635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1" name="组合 50">
            <a:extLst>
              <a:ext uri="{FF2B5EF4-FFF2-40B4-BE49-F238E27FC236}">
                <a16:creationId xmlns:a16="http://schemas.microsoft.com/office/drawing/2014/main" xmlns="" id="{7680DF65-53A9-47BE-8CBC-07C2373EA165}"/>
              </a:ext>
            </a:extLst>
          </p:cNvPr>
          <p:cNvGrpSpPr/>
          <p:nvPr/>
        </p:nvGrpSpPr>
        <p:grpSpPr>
          <a:xfrm rot="16200000" flipV="1">
            <a:off x="8030517" y="4030365"/>
            <a:ext cx="1267852" cy="985361"/>
            <a:chOff x="-14069" y="-14068"/>
            <a:chExt cx="8860302" cy="6886134"/>
          </a:xfrm>
        </p:grpSpPr>
        <p:sp>
          <p:nvSpPr>
            <p:cNvPr id="52" name="直角三角形 51">
              <a:extLst>
                <a:ext uri="{FF2B5EF4-FFF2-40B4-BE49-F238E27FC236}">
                  <a16:creationId xmlns:a16="http://schemas.microsoft.com/office/drawing/2014/main" xmlns="" id="{03A140FB-B98D-4D35-B11D-802F8948B655}"/>
                </a:ext>
              </a:extLst>
            </p:cNvPr>
            <p:cNvSpPr/>
            <p:nvPr/>
          </p:nvSpPr>
          <p:spPr>
            <a:xfrm rot="5400000">
              <a:off x="-1740877" y="1740877"/>
              <a:ext cx="6858000" cy="3376246"/>
            </a:xfrm>
            <a:prstGeom prst="rtTriangl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3" name="任意多边形 17">
              <a:extLst>
                <a:ext uri="{FF2B5EF4-FFF2-40B4-BE49-F238E27FC236}">
                  <a16:creationId xmlns:a16="http://schemas.microsoft.com/office/drawing/2014/main" xmlns="" id="{6B6FB0CC-9F09-46D1-8619-F805CF42125F}"/>
                </a:ext>
              </a:extLst>
            </p:cNvPr>
            <p:cNvSpPr/>
            <p:nvPr/>
          </p:nvSpPr>
          <p:spPr>
            <a:xfrm>
              <a:off x="-14069" y="-2"/>
              <a:ext cx="6133514" cy="6872068"/>
            </a:xfrm>
            <a:custGeom>
              <a:avLst/>
              <a:gdLst>
                <a:gd name="connsiteX0" fmla="*/ 4061393 w 6133514"/>
                <a:gd name="connsiteY0" fmla="*/ 0 h 6872068"/>
                <a:gd name="connsiteX1" fmla="*/ 6133514 w 6133514"/>
                <a:gd name="connsiteY1" fmla="*/ 0 h 6872068"/>
                <a:gd name="connsiteX2" fmla="*/ 2747370 w 6133514"/>
                <a:gd name="connsiteY2" fmla="*/ 6872067 h 6872068"/>
                <a:gd name="connsiteX3" fmla="*/ 2072122 w 6133514"/>
                <a:gd name="connsiteY3" fmla="*/ 6872067 h 6872068"/>
                <a:gd name="connsiteX4" fmla="*/ 2072121 w 6133514"/>
                <a:gd name="connsiteY4" fmla="*/ 6872068 h 6872068"/>
                <a:gd name="connsiteX5" fmla="*/ 0 w 6133514"/>
                <a:gd name="connsiteY5" fmla="*/ 6872068 h 6872068"/>
                <a:gd name="connsiteX6" fmla="*/ 3386144 w 6133514"/>
                <a:gd name="connsiteY6" fmla="*/ 1 h 6872068"/>
                <a:gd name="connsiteX7" fmla="*/ 4061393 w 6133514"/>
                <a:gd name="connsiteY7" fmla="*/ 1 h 6872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33514" h="6872068">
                  <a:moveTo>
                    <a:pt x="4061393" y="0"/>
                  </a:moveTo>
                  <a:lnTo>
                    <a:pt x="6133514" y="0"/>
                  </a:lnTo>
                  <a:lnTo>
                    <a:pt x="2747370" y="6872067"/>
                  </a:lnTo>
                  <a:lnTo>
                    <a:pt x="2072122" y="6872067"/>
                  </a:lnTo>
                  <a:lnTo>
                    <a:pt x="2072121" y="6872068"/>
                  </a:lnTo>
                  <a:lnTo>
                    <a:pt x="0" y="6872068"/>
                  </a:lnTo>
                  <a:lnTo>
                    <a:pt x="3386144" y="1"/>
                  </a:lnTo>
                  <a:lnTo>
                    <a:pt x="4061393" y="1"/>
                  </a:lnTo>
                  <a:close/>
                </a:path>
              </a:pathLst>
            </a:custGeom>
            <a:solidFill>
              <a:srgbClr val="FDB4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任意多边形 18">
              <a:extLst>
                <a:ext uri="{FF2B5EF4-FFF2-40B4-BE49-F238E27FC236}">
                  <a16:creationId xmlns:a16="http://schemas.microsoft.com/office/drawing/2014/main" xmlns="" id="{EF8A4F01-CC10-427F-A73C-26ED6BF64258}"/>
                </a:ext>
              </a:extLst>
            </p:cNvPr>
            <p:cNvSpPr/>
            <p:nvPr/>
          </p:nvSpPr>
          <p:spPr>
            <a:xfrm>
              <a:off x="2712719" y="-14068"/>
              <a:ext cx="6133514" cy="6872068"/>
            </a:xfrm>
            <a:custGeom>
              <a:avLst/>
              <a:gdLst>
                <a:gd name="connsiteX0" fmla="*/ 4061393 w 6133514"/>
                <a:gd name="connsiteY0" fmla="*/ 0 h 6872068"/>
                <a:gd name="connsiteX1" fmla="*/ 6133514 w 6133514"/>
                <a:gd name="connsiteY1" fmla="*/ 0 h 6872068"/>
                <a:gd name="connsiteX2" fmla="*/ 2747370 w 6133514"/>
                <a:gd name="connsiteY2" fmla="*/ 6872067 h 6872068"/>
                <a:gd name="connsiteX3" fmla="*/ 2072122 w 6133514"/>
                <a:gd name="connsiteY3" fmla="*/ 6872067 h 6872068"/>
                <a:gd name="connsiteX4" fmla="*/ 2072121 w 6133514"/>
                <a:gd name="connsiteY4" fmla="*/ 6872068 h 6872068"/>
                <a:gd name="connsiteX5" fmla="*/ 0 w 6133514"/>
                <a:gd name="connsiteY5" fmla="*/ 6872068 h 6872068"/>
                <a:gd name="connsiteX6" fmla="*/ 3386144 w 6133514"/>
                <a:gd name="connsiteY6" fmla="*/ 1 h 6872068"/>
                <a:gd name="connsiteX7" fmla="*/ 4061393 w 6133514"/>
                <a:gd name="connsiteY7" fmla="*/ 1 h 6872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33514" h="6872068">
                  <a:moveTo>
                    <a:pt x="4061393" y="0"/>
                  </a:moveTo>
                  <a:lnTo>
                    <a:pt x="6133514" y="0"/>
                  </a:lnTo>
                  <a:lnTo>
                    <a:pt x="2747370" y="6872067"/>
                  </a:lnTo>
                  <a:lnTo>
                    <a:pt x="2072122" y="6872067"/>
                  </a:lnTo>
                  <a:lnTo>
                    <a:pt x="2072121" y="6872068"/>
                  </a:lnTo>
                  <a:lnTo>
                    <a:pt x="0" y="6872068"/>
                  </a:lnTo>
                  <a:lnTo>
                    <a:pt x="3386144" y="1"/>
                  </a:lnTo>
                  <a:lnTo>
                    <a:pt x="4061393" y="1"/>
                  </a:lnTo>
                  <a:close/>
                </a:path>
              </a:pathLst>
            </a:custGeom>
            <a:solidFill>
              <a:srgbClr val="E635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5" name="矩形 54">
            <a:extLst>
              <a:ext uri="{FF2B5EF4-FFF2-40B4-BE49-F238E27FC236}">
                <a16:creationId xmlns="" xmlns:a16="http://schemas.microsoft.com/office/drawing/2014/main" id="{26B09B90-CEE2-D126-9DCD-52241C57E297}"/>
              </a:ext>
            </a:extLst>
          </p:cNvPr>
          <p:cNvSpPr/>
          <p:nvPr/>
        </p:nvSpPr>
        <p:spPr>
          <a:xfrm>
            <a:off x="1535" y="1001422"/>
            <a:ext cx="4630755" cy="3082496"/>
          </a:xfrm>
          <a:prstGeom prst="rect">
            <a:avLst/>
          </a:prstGeom>
          <a:gradFill flip="none" rotWithShape="1">
            <a:gsLst>
              <a:gs pos="0">
                <a:schemeClr val="bg1"/>
              </a:gs>
              <a:gs pos="62000">
                <a:srgbClr val="FFFFFF">
                  <a:alpha val="69000"/>
                </a:srgbClr>
              </a:gs>
              <a:gs pos="100000">
                <a:schemeClr val="bg1">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accent2"/>
              </a:solidFill>
            </a:endParaRPr>
          </a:p>
        </p:txBody>
      </p:sp>
      <p:sp>
        <p:nvSpPr>
          <p:cNvPr id="39" name="矩形 38" descr="e7d195523061f1c0deeec63e560781cfd59afb0ea006f2a87ABB68BF51EA6619813959095094C18C62A12F549504892A4AAA8C1554C6663626E05CA27F281A14E6983772AFC3FB97135759321DEA3D70145073B7709DEAFA256CD57602346C569CD03E8246D33DA545568EA98FB062D63F616CDCDDC7C308D5561BD508072CED46FA16A315624C7F2FF57E77E923953F"/>
          <p:cNvSpPr/>
          <p:nvPr/>
        </p:nvSpPr>
        <p:spPr>
          <a:xfrm>
            <a:off x="741247" y="2646630"/>
            <a:ext cx="3110510" cy="438581"/>
          </a:xfrm>
          <a:prstGeom prst="rect">
            <a:avLst/>
          </a:prstGeom>
          <a:ln>
            <a:noFill/>
          </a:ln>
        </p:spPr>
        <p:txBody>
          <a:bodyPr wrap="square" lIns="68580" tIns="34290" rIns="68580" bIns="34290">
            <a:spAutoFit/>
          </a:bodyPr>
          <a:lstStyle/>
          <a:p>
            <a:pPr algn="ctr"/>
            <a:r>
              <a:rPr lang="en-US" altLang="zh-CN" sz="2400" b="1" dirty="0">
                <a:solidFill>
                  <a:srgbClr val="E6353F"/>
                </a:solidFill>
                <a:latin typeface="Franklin Gothic Demi" panose="020B0703020102020204" pitchFamily="34" charset="0"/>
                <a:ea typeface="微软雅黑" panose="020B0503020204020204" pitchFamily="34" charset="-122"/>
                <a:cs typeface="BrowalliaUPC" panose="020B0604020202020204" pitchFamily="34" charset="-34"/>
              </a:rPr>
              <a:t>CONTENTS</a:t>
            </a:r>
          </a:p>
        </p:txBody>
      </p:sp>
      <p:sp>
        <p:nvSpPr>
          <p:cNvPr id="40" name="文本框 39" descr="e7d195523061f1c0deeec63e560781cfd59afb0ea006f2a87ABB68BF51EA6619813959095094C18C62A12F549504892A4AAA8C1554C6663626E05CA27F281A14E6983772AFC3FB97135759321DEA3D70145073B7709DEAFA256CD57602346C569CD03E8246D33DA545568EA98FB062D63F616CDCDDC7C308D5561BD508072CED46FA16A315624C7F2FF57E77E923953F"/>
          <p:cNvSpPr txBox="1"/>
          <p:nvPr/>
        </p:nvSpPr>
        <p:spPr>
          <a:xfrm>
            <a:off x="1650171" y="1980340"/>
            <a:ext cx="1292662" cy="761747"/>
          </a:xfrm>
          <a:prstGeom prst="rect">
            <a:avLst/>
          </a:prstGeom>
          <a:noFill/>
          <a:effectLst/>
        </p:spPr>
        <p:txBody>
          <a:bodyPr wrap="none" lIns="68580" tIns="34290" rIns="68580" bIns="34290" rtlCol="0">
            <a:spAutoFit/>
          </a:bodyPr>
          <a:lstStyle/>
          <a:p>
            <a:r>
              <a:rPr lang="zh-CN" altLang="en-US" sz="4500" b="1" dirty="0">
                <a:ln>
                  <a:solidFill>
                    <a:schemeClr val="bg1"/>
                  </a:solidFill>
                </a:ln>
                <a:solidFill>
                  <a:srgbClr val="0070C0"/>
                </a:solidFill>
                <a:latin typeface="微软雅黑" panose="020B0503020204020204" pitchFamily="34" charset="-122"/>
                <a:ea typeface="微软雅黑" panose="020B0503020204020204" pitchFamily="34" charset="-122"/>
                <a:cs typeface="Kartika" panose="02020503030404060203" pitchFamily="18" charset="0"/>
              </a:rPr>
              <a:t>目录</a:t>
            </a:r>
          </a:p>
        </p:txBody>
      </p:sp>
      <p:sp>
        <p:nvSpPr>
          <p:cNvPr id="14" name="TextBox 13"/>
          <p:cNvSpPr txBox="1"/>
          <p:nvPr/>
        </p:nvSpPr>
        <p:spPr>
          <a:xfrm>
            <a:off x="4788024" y="1183580"/>
            <a:ext cx="3960440" cy="2790187"/>
          </a:xfrm>
          <a:prstGeom prst="rect">
            <a:avLst/>
          </a:prstGeom>
          <a:noFill/>
        </p:spPr>
        <p:txBody>
          <a:bodyPr wrap="square" rtlCol="0">
            <a:spAutoFit/>
          </a:bodyPr>
          <a:lstStyle/>
          <a:p>
            <a:pPr>
              <a:lnSpc>
                <a:spcPct val="150000"/>
              </a:lnSpc>
            </a:pPr>
            <a:r>
              <a:rPr lang="en-US" altLang="zh-CN" sz="2000" dirty="0">
                <a:latin typeface="黑体" pitchFamily="49" charset="-122"/>
                <a:ea typeface="黑体" pitchFamily="49" charset="-122"/>
              </a:rPr>
              <a:t>1.EDI</a:t>
            </a:r>
            <a:r>
              <a:rPr lang="zh-CN" altLang="zh-CN" sz="2000" dirty="0">
                <a:latin typeface="黑体" pitchFamily="49" charset="-122"/>
                <a:ea typeface="黑体" pitchFamily="49" charset="-122"/>
              </a:rPr>
              <a:t>的概念</a:t>
            </a:r>
            <a:endParaRPr lang="en-US" altLang="zh-CN" sz="2000" dirty="0">
              <a:latin typeface="黑体" pitchFamily="49" charset="-122"/>
              <a:ea typeface="黑体" pitchFamily="49" charset="-122"/>
            </a:endParaRPr>
          </a:p>
          <a:p>
            <a:pPr>
              <a:lnSpc>
                <a:spcPct val="150000"/>
              </a:lnSpc>
            </a:pPr>
            <a:r>
              <a:rPr lang="en-US" altLang="zh-CN" sz="2000" dirty="0">
                <a:latin typeface="黑体" pitchFamily="49" charset="-122"/>
                <a:ea typeface="黑体" pitchFamily="49" charset="-122"/>
              </a:rPr>
              <a:t>2.EDI</a:t>
            </a:r>
            <a:r>
              <a:rPr lang="zh-CN" altLang="zh-CN" sz="2000" dirty="0">
                <a:latin typeface="黑体" pitchFamily="49" charset="-122"/>
                <a:ea typeface="黑体" pitchFamily="49" charset="-122"/>
              </a:rPr>
              <a:t>的分类</a:t>
            </a:r>
            <a:endParaRPr lang="en-US" altLang="zh-CN" sz="2000" dirty="0">
              <a:latin typeface="黑体" pitchFamily="49" charset="-122"/>
              <a:ea typeface="黑体" pitchFamily="49" charset="-122"/>
            </a:endParaRPr>
          </a:p>
          <a:p>
            <a:pPr>
              <a:lnSpc>
                <a:spcPct val="150000"/>
              </a:lnSpc>
            </a:pPr>
            <a:r>
              <a:rPr lang="en-US" altLang="zh-CN" sz="2000" dirty="0">
                <a:latin typeface="黑体" pitchFamily="49" charset="-122"/>
                <a:ea typeface="黑体" pitchFamily="49" charset="-122"/>
              </a:rPr>
              <a:t>3.EDI</a:t>
            </a:r>
            <a:r>
              <a:rPr lang="zh-CN" altLang="zh-CN" sz="2000" dirty="0">
                <a:latin typeface="黑体" pitchFamily="49" charset="-122"/>
                <a:ea typeface="黑体" pitchFamily="49" charset="-122"/>
              </a:rPr>
              <a:t>的优点</a:t>
            </a:r>
            <a:endParaRPr lang="en-US" altLang="zh-CN" sz="2000" dirty="0">
              <a:latin typeface="黑体" pitchFamily="49" charset="-122"/>
              <a:ea typeface="黑体" pitchFamily="49" charset="-122"/>
            </a:endParaRPr>
          </a:p>
          <a:p>
            <a:pPr>
              <a:lnSpc>
                <a:spcPct val="150000"/>
              </a:lnSpc>
            </a:pPr>
            <a:r>
              <a:rPr lang="en-US" altLang="zh-CN" sz="2000" dirty="0">
                <a:latin typeface="黑体" pitchFamily="49" charset="-122"/>
                <a:ea typeface="黑体" pitchFamily="49" charset="-122"/>
              </a:rPr>
              <a:t>4.EDI</a:t>
            </a:r>
            <a:r>
              <a:rPr lang="zh-CN" altLang="zh-CN" sz="2000" dirty="0">
                <a:latin typeface="黑体" pitchFamily="49" charset="-122"/>
                <a:ea typeface="黑体" pitchFamily="49" charset="-122"/>
              </a:rPr>
              <a:t>的系统功能组成</a:t>
            </a:r>
            <a:endParaRPr lang="en-US" altLang="zh-CN" sz="2000" dirty="0">
              <a:latin typeface="黑体" pitchFamily="49" charset="-122"/>
              <a:ea typeface="黑体" pitchFamily="49" charset="-122"/>
            </a:endParaRPr>
          </a:p>
          <a:p>
            <a:pPr>
              <a:lnSpc>
                <a:spcPct val="150000"/>
              </a:lnSpc>
            </a:pPr>
            <a:r>
              <a:rPr lang="en-US" altLang="zh-CN" sz="2000" dirty="0">
                <a:latin typeface="黑体" pitchFamily="49" charset="-122"/>
                <a:ea typeface="黑体" pitchFamily="49" charset="-122"/>
              </a:rPr>
              <a:t>5.EDI</a:t>
            </a:r>
            <a:r>
              <a:rPr lang="zh-CN" altLang="zh-CN" sz="2000" dirty="0">
                <a:latin typeface="黑体" pitchFamily="49" charset="-122"/>
                <a:ea typeface="黑体" pitchFamily="49" charset="-122"/>
              </a:rPr>
              <a:t>的应用领域</a:t>
            </a:r>
            <a:endParaRPr lang="en-US" altLang="zh-CN" sz="2000" dirty="0">
              <a:latin typeface="黑体" pitchFamily="49" charset="-122"/>
              <a:ea typeface="黑体" pitchFamily="49" charset="-122"/>
            </a:endParaRPr>
          </a:p>
          <a:p>
            <a:pPr>
              <a:lnSpc>
                <a:spcPct val="150000"/>
              </a:lnSpc>
            </a:pPr>
            <a:r>
              <a:rPr lang="en-US" altLang="zh-CN" sz="2000" dirty="0">
                <a:latin typeface="黑体" pitchFamily="49" charset="-122"/>
                <a:ea typeface="黑体" pitchFamily="49" charset="-122"/>
              </a:rPr>
              <a:t>6.EDI</a:t>
            </a:r>
            <a:r>
              <a:rPr lang="zh-CN" altLang="zh-CN" sz="2000" dirty="0">
                <a:latin typeface="黑体" pitchFamily="49" charset="-122"/>
                <a:ea typeface="黑体" pitchFamily="49" charset="-122"/>
              </a:rPr>
              <a:t>技术在物流中的应用</a:t>
            </a:r>
            <a:endParaRPr lang="en-US" altLang="zh-CN" sz="2000" dirty="0">
              <a:latin typeface="黑体" pitchFamily="49" charset="-122"/>
              <a:ea typeface="黑体" pitchFamily="49" charset="-122"/>
            </a:endParaRPr>
          </a:p>
        </p:txBody>
      </p:sp>
    </p:spTree>
    <p:extLst>
      <p:ext uri="{BB962C8B-B14F-4D97-AF65-F5344CB8AC3E}">
        <p14:creationId xmlns:p14="http://schemas.microsoft.com/office/powerpoint/2010/main" val="1601331699"/>
      </p:ext>
    </p:extLst>
  </p:cSld>
  <p:clrMapOvr>
    <a:masterClrMapping/>
  </p:clrMapOvr>
  <mc:AlternateContent xmlns:mc="http://schemas.openxmlformats.org/markup-compatibility/2006" xmlns:p14="http://schemas.microsoft.com/office/powerpoint/2010/main">
    <mc:Choice Requires="p14">
      <p:transition p14:dur="0" advClick="0" advTm="0"/>
    </mc:Choice>
    <mc:Fallback xmlns="">
      <p:transition advClick="0" advTm="0"/>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a:extLst>
              <a:ext uri="{FF2B5EF4-FFF2-40B4-BE49-F238E27FC236}">
                <a16:creationId xmlns:a16="http://schemas.microsoft.com/office/drawing/2014/main" xmlns="" id="{1495F301-5D58-44A0-870C-E58C0EABD36A}"/>
              </a:ext>
            </a:extLst>
          </p:cNvPr>
          <p:cNvGrpSpPr/>
          <p:nvPr/>
        </p:nvGrpSpPr>
        <p:grpSpPr>
          <a:xfrm>
            <a:off x="-10552" y="-10550"/>
            <a:ext cx="9154552" cy="762516"/>
            <a:chOff x="-14069" y="-14067"/>
            <a:chExt cx="12206069" cy="1016688"/>
          </a:xfrm>
        </p:grpSpPr>
        <p:grpSp>
          <p:nvGrpSpPr>
            <p:cNvPr id="16" name="组合 15"/>
            <p:cNvGrpSpPr/>
            <p:nvPr/>
          </p:nvGrpSpPr>
          <p:grpSpPr>
            <a:xfrm>
              <a:off x="-14069" y="-14067"/>
              <a:ext cx="1690469" cy="1016688"/>
              <a:chOff x="-14069" y="-14068"/>
              <a:chExt cx="8860302" cy="6886134"/>
            </a:xfrm>
          </p:grpSpPr>
          <p:sp>
            <p:nvSpPr>
              <p:cNvPr id="17" name="直角三角形 16"/>
              <p:cNvSpPr/>
              <p:nvPr/>
            </p:nvSpPr>
            <p:spPr>
              <a:xfrm rot="5400000">
                <a:off x="-1740877" y="1740877"/>
                <a:ext cx="6858000" cy="3376246"/>
              </a:xfrm>
              <a:prstGeom prst="rtTriangl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8" name="任意多边形 17"/>
              <p:cNvSpPr/>
              <p:nvPr/>
            </p:nvSpPr>
            <p:spPr>
              <a:xfrm>
                <a:off x="-14069" y="-2"/>
                <a:ext cx="6133514" cy="6872068"/>
              </a:xfrm>
              <a:custGeom>
                <a:avLst/>
                <a:gdLst>
                  <a:gd name="connsiteX0" fmla="*/ 4061393 w 6133514"/>
                  <a:gd name="connsiteY0" fmla="*/ 0 h 6872068"/>
                  <a:gd name="connsiteX1" fmla="*/ 6133514 w 6133514"/>
                  <a:gd name="connsiteY1" fmla="*/ 0 h 6872068"/>
                  <a:gd name="connsiteX2" fmla="*/ 2747370 w 6133514"/>
                  <a:gd name="connsiteY2" fmla="*/ 6872067 h 6872068"/>
                  <a:gd name="connsiteX3" fmla="*/ 2072122 w 6133514"/>
                  <a:gd name="connsiteY3" fmla="*/ 6872067 h 6872068"/>
                  <a:gd name="connsiteX4" fmla="*/ 2072121 w 6133514"/>
                  <a:gd name="connsiteY4" fmla="*/ 6872068 h 6872068"/>
                  <a:gd name="connsiteX5" fmla="*/ 0 w 6133514"/>
                  <a:gd name="connsiteY5" fmla="*/ 6872068 h 6872068"/>
                  <a:gd name="connsiteX6" fmla="*/ 3386144 w 6133514"/>
                  <a:gd name="connsiteY6" fmla="*/ 1 h 6872068"/>
                  <a:gd name="connsiteX7" fmla="*/ 4061393 w 6133514"/>
                  <a:gd name="connsiteY7" fmla="*/ 1 h 6872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33514" h="6872068">
                    <a:moveTo>
                      <a:pt x="4061393" y="0"/>
                    </a:moveTo>
                    <a:lnTo>
                      <a:pt x="6133514" y="0"/>
                    </a:lnTo>
                    <a:lnTo>
                      <a:pt x="2747370" y="6872067"/>
                    </a:lnTo>
                    <a:lnTo>
                      <a:pt x="2072122" y="6872067"/>
                    </a:lnTo>
                    <a:lnTo>
                      <a:pt x="2072121" y="6872068"/>
                    </a:lnTo>
                    <a:lnTo>
                      <a:pt x="0" y="6872068"/>
                    </a:lnTo>
                    <a:lnTo>
                      <a:pt x="3386144" y="1"/>
                    </a:lnTo>
                    <a:lnTo>
                      <a:pt x="4061393" y="1"/>
                    </a:lnTo>
                    <a:close/>
                  </a:path>
                </a:pathLst>
              </a:custGeom>
              <a:solidFill>
                <a:srgbClr val="FDB4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18"/>
              <p:cNvSpPr/>
              <p:nvPr/>
            </p:nvSpPr>
            <p:spPr>
              <a:xfrm>
                <a:off x="2712719" y="-14068"/>
                <a:ext cx="6133514" cy="6872068"/>
              </a:xfrm>
              <a:custGeom>
                <a:avLst/>
                <a:gdLst>
                  <a:gd name="connsiteX0" fmla="*/ 4061393 w 6133514"/>
                  <a:gd name="connsiteY0" fmla="*/ 0 h 6872068"/>
                  <a:gd name="connsiteX1" fmla="*/ 6133514 w 6133514"/>
                  <a:gd name="connsiteY1" fmla="*/ 0 h 6872068"/>
                  <a:gd name="connsiteX2" fmla="*/ 2747370 w 6133514"/>
                  <a:gd name="connsiteY2" fmla="*/ 6872067 h 6872068"/>
                  <a:gd name="connsiteX3" fmla="*/ 2072122 w 6133514"/>
                  <a:gd name="connsiteY3" fmla="*/ 6872067 h 6872068"/>
                  <a:gd name="connsiteX4" fmla="*/ 2072121 w 6133514"/>
                  <a:gd name="connsiteY4" fmla="*/ 6872068 h 6872068"/>
                  <a:gd name="connsiteX5" fmla="*/ 0 w 6133514"/>
                  <a:gd name="connsiteY5" fmla="*/ 6872068 h 6872068"/>
                  <a:gd name="connsiteX6" fmla="*/ 3386144 w 6133514"/>
                  <a:gd name="connsiteY6" fmla="*/ 1 h 6872068"/>
                  <a:gd name="connsiteX7" fmla="*/ 4061393 w 6133514"/>
                  <a:gd name="connsiteY7" fmla="*/ 1 h 6872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33514" h="6872068">
                    <a:moveTo>
                      <a:pt x="4061393" y="0"/>
                    </a:moveTo>
                    <a:lnTo>
                      <a:pt x="6133514" y="0"/>
                    </a:lnTo>
                    <a:lnTo>
                      <a:pt x="2747370" y="6872067"/>
                    </a:lnTo>
                    <a:lnTo>
                      <a:pt x="2072122" y="6872067"/>
                    </a:lnTo>
                    <a:lnTo>
                      <a:pt x="2072121" y="6872068"/>
                    </a:lnTo>
                    <a:lnTo>
                      <a:pt x="0" y="6872068"/>
                    </a:lnTo>
                    <a:lnTo>
                      <a:pt x="3386144" y="1"/>
                    </a:lnTo>
                    <a:lnTo>
                      <a:pt x="4061393" y="1"/>
                    </a:lnTo>
                    <a:close/>
                  </a:path>
                </a:pathLst>
              </a:custGeom>
              <a:solidFill>
                <a:srgbClr val="E635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 name="组合 1">
              <a:extLst>
                <a:ext uri="{FF2B5EF4-FFF2-40B4-BE49-F238E27FC236}">
                  <a16:creationId xmlns:a16="http://schemas.microsoft.com/office/drawing/2014/main" xmlns="" id="{F16F4591-60E9-4C9B-AF90-257FD1CF5AAD}"/>
                </a:ext>
              </a:extLst>
            </p:cNvPr>
            <p:cNvGrpSpPr/>
            <p:nvPr/>
          </p:nvGrpSpPr>
          <p:grpSpPr>
            <a:xfrm>
              <a:off x="8510887" y="453634"/>
              <a:ext cx="2671958" cy="382389"/>
              <a:chOff x="8519749" y="577955"/>
              <a:chExt cx="2671958" cy="382389"/>
            </a:xfrm>
          </p:grpSpPr>
          <p:grpSp>
            <p:nvGrpSpPr>
              <p:cNvPr id="22" name="组合 21">
                <a:extLst>
                  <a:ext uri="{FF2B5EF4-FFF2-40B4-BE49-F238E27FC236}">
                    <a16:creationId xmlns:a16="http://schemas.microsoft.com/office/drawing/2014/main" xmlns="" id="{3572C76C-95D1-4FF5-BB80-B735C985DE2B}"/>
                  </a:ext>
                </a:extLst>
              </p:cNvPr>
              <p:cNvGrpSpPr/>
              <p:nvPr/>
            </p:nvGrpSpPr>
            <p:grpSpPr>
              <a:xfrm>
                <a:off x="8519749" y="577955"/>
                <a:ext cx="368108" cy="382389"/>
                <a:chOff x="8181567" y="391614"/>
                <a:chExt cx="420096" cy="437973"/>
              </a:xfrm>
            </p:grpSpPr>
            <p:sp>
              <p:nvSpPr>
                <p:cNvPr id="23" name="Oval 11">
                  <a:extLst>
                    <a:ext uri="{FF2B5EF4-FFF2-40B4-BE49-F238E27FC236}">
                      <a16:creationId xmlns:a16="http://schemas.microsoft.com/office/drawing/2014/main" xmlns="" id="{B2E6A8A3-322E-4A52-8E71-C45B316F5C18}"/>
                    </a:ext>
                  </a:extLst>
                </p:cNvPr>
                <p:cNvSpPr/>
                <p:nvPr/>
              </p:nvSpPr>
              <p:spPr>
                <a:xfrm>
                  <a:off x="8181567" y="391614"/>
                  <a:ext cx="420096" cy="437973"/>
                </a:xfrm>
                <a:prstGeom prst="ellipse">
                  <a:avLst/>
                </a:prstGeom>
                <a:solidFill>
                  <a:srgbClr val="E6353F"/>
                </a:solidFill>
                <a:ln w="9525">
                  <a:noFill/>
                </a:ln>
              </p:spPr>
              <p:txBody>
                <a:bodyPr/>
                <a:lstStyle/>
                <a:p>
                  <a:pPr lvl="0" eaLnBrk="1" hangingPunct="1"/>
                  <a:endParaRPr lang="zh-CN" altLang="en-US" sz="1300" dirty="0">
                    <a:latin typeface="微软雅黑" panose="020B0503020204020204" pitchFamily="34" charset="-122"/>
                    <a:ea typeface="微软雅黑" panose="020B0503020204020204" pitchFamily="34" charset="-122"/>
                  </a:endParaRPr>
                </a:p>
              </p:txBody>
            </p:sp>
            <p:sp>
              <p:nvSpPr>
                <p:cNvPr id="24" name="Freeform 14">
                  <a:extLst>
                    <a:ext uri="{FF2B5EF4-FFF2-40B4-BE49-F238E27FC236}">
                      <a16:creationId xmlns:a16="http://schemas.microsoft.com/office/drawing/2014/main" xmlns="" id="{205D0928-C677-4B0B-ABE9-E66BCB8A8319}"/>
                    </a:ext>
                  </a:extLst>
                </p:cNvPr>
                <p:cNvSpPr>
                  <a:spLocks noEditPoints="1"/>
                </p:cNvSpPr>
                <p:nvPr/>
              </p:nvSpPr>
              <p:spPr>
                <a:xfrm>
                  <a:off x="8254350" y="468227"/>
                  <a:ext cx="321776" cy="268147"/>
                </a:xfrm>
                <a:custGeom>
                  <a:avLst/>
                  <a:gdLst/>
                  <a:ahLst/>
                  <a:cxnLst>
                    <a:cxn ang="0">
                      <a:pos x="248143" y="256622"/>
                    </a:cxn>
                    <a:cxn ang="0">
                      <a:pos x="0" y="256622"/>
                    </a:cxn>
                    <a:cxn ang="0">
                      <a:pos x="128858" y="99115"/>
                    </a:cxn>
                    <a:cxn ang="0">
                      <a:pos x="123703" y="94505"/>
                    </a:cxn>
                    <a:cxn ang="0">
                      <a:pos x="234889" y="110639"/>
                    </a:cxn>
                    <a:cxn ang="0">
                      <a:pos x="13254" y="90663"/>
                    </a:cxn>
                    <a:cxn ang="0">
                      <a:pos x="88360" y="194387"/>
                    </a:cxn>
                    <a:cxn ang="0">
                      <a:pos x="41971" y="163654"/>
                    </a:cxn>
                    <a:cxn ang="0">
                      <a:pos x="41971" y="173642"/>
                    </a:cxn>
                    <a:cxn ang="0">
                      <a:pos x="134012" y="142909"/>
                    </a:cxn>
                    <a:cxn ang="0">
                      <a:pos x="41971" y="142909"/>
                    </a:cxn>
                    <a:cxn ang="0">
                      <a:pos x="134012" y="133689"/>
                    </a:cxn>
                    <a:cxn ang="0">
                      <a:pos x="237834" y="112176"/>
                    </a:cxn>
                    <a:cxn ang="0">
                      <a:pos x="237834" y="112176"/>
                    </a:cxn>
                    <a:cxn ang="0">
                      <a:pos x="238571" y="16903"/>
                    </a:cxn>
                    <a:cxn ang="0">
                      <a:pos x="145793" y="60698"/>
                    </a:cxn>
                    <a:cxn ang="0">
                      <a:pos x="251825" y="66845"/>
                    </a:cxn>
                    <a:cxn ang="0">
                      <a:pos x="161256" y="46100"/>
                    </a:cxn>
                    <a:cxn ang="0">
                      <a:pos x="254770" y="116786"/>
                    </a:cxn>
                    <a:cxn ang="0">
                      <a:pos x="291586" y="69918"/>
                    </a:cxn>
                    <a:cxn ang="0">
                      <a:pos x="301159" y="80675"/>
                    </a:cxn>
                    <a:cxn ang="0">
                      <a:pos x="296004" y="68381"/>
                    </a:cxn>
                    <a:cxn ang="0">
                      <a:pos x="293795" y="131384"/>
                    </a:cxn>
                    <a:cxn ang="0">
                      <a:pos x="293059" y="143678"/>
                    </a:cxn>
                    <a:cxn ang="0">
                      <a:pos x="303368" y="143678"/>
                    </a:cxn>
                    <a:cxn ang="0">
                      <a:pos x="302631" y="131384"/>
                    </a:cxn>
                    <a:cxn ang="0">
                      <a:pos x="301159" y="102956"/>
                    </a:cxn>
                    <a:cxn ang="0">
                      <a:pos x="148002" y="144446"/>
                    </a:cxn>
                    <a:cxn ang="0">
                      <a:pos x="161992" y="201302"/>
                    </a:cxn>
                    <a:cxn ang="0">
                      <a:pos x="167883" y="196692"/>
                    </a:cxn>
                    <a:cxn ang="0">
                      <a:pos x="170092" y="189777"/>
                    </a:cxn>
                    <a:cxn ang="0">
                      <a:pos x="176719" y="194387"/>
                    </a:cxn>
                    <a:cxn ang="0">
                      <a:pos x="181137" y="205144"/>
                    </a:cxn>
                    <a:cxn ang="0">
                      <a:pos x="187028" y="209754"/>
                    </a:cxn>
                    <a:cxn ang="0">
                      <a:pos x="196600" y="208217"/>
                    </a:cxn>
                    <a:cxn ang="0">
                      <a:pos x="195127" y="202839"/>
                    </a:cxn>
                    <a:cxn ang="0">
                      <a:pos x="189973" y="192082"/>
                    </a:cxn>
                    <a:cxn ang="0">
                      <a:pos x="183346" y="187472"/>
                    </a:cxn>
                    <a:cxn ang="0">
                      <a:pos x="199545" y="178252"/>
                    </a:cxn>
                    <a:cxn ang="0">
                      <a:pos x="192918" y="175947"/>
                    </a:cxn>
                    <a:cxn ang="0">
                      <a:pos x="188500" y="169801"/>
                    </a:cxn>
                    <a:cxn ang="0">
                      <a:pos x="181873" y="168264"/>
                    </a:cxn>
                    <a:cxn ang="0">
                      <a:pos x="177455" y="162118"/>
                    </a:cxn>
                    <a:cxn ang="0">
                      <a:pos x="170828" y="159813"/>
                    </a:cxn>
                    <a:cxn ang="0">
                      <a:pos x="166410" y="154434"/>
                    </a:cxn>
                    <a:cxn ang="0">
                      <a:pos x="159047" y="152129"/>
                    </a:cxn>
                    <a:cxn ang="0">
                      <a:pos x="154629" y="145983"/>
                    </a:cxn>
                    <a:cxn ang="0">
                      <a:pos x="29453" y="108334"/>
                    </a:cxn>
                    <a:cxn ang="0">
                      <a:pos x="29453" y="224352"/>
                    </a:cxn>
                  </a:cxnLst>
                  <a:rect l="0" t="0" r="0" b="0"/>
                  <a:pathLst>
                    <a:path w="437" h="349">
                      <a:moveTo>
                        <a:pt x="0" y="322"/>
                      </a:moveTo>
                      <a:lnTo>
                        <a:pt x="337" y="322"/>
                      </a:lnTo>
                      <a:lnTo>
                        <a:pt x="337" y="334"/>
                      </a:lnTo>
                      <a:cubicBezTo>
                        <a:pt x="337" y="342"/>
                        <a:pt x="331" y="349"/>
                        <a:pt x="323" y="349"/>
                      </a:cubicBezTo>
                      <a:lnTo>
                        <a:pt x="14" y="349"/>
                      </a:lnTo>
                      <a:cubicBezTo>
                        <a:pt x="6" y="349"/>
                        <a:pt x="0" y="342"/>
                        <a:pt x="0" y="334"/>
                      </a:cubicBezTo>
                      <a:lnTo>
                        <a:pt x="0" y="322"/>
                      </a:lnTo>
                      <a:close/>
                      <a:moveTo>
                        <a:pt x="168" y="123"/>
                      </a:moveTo>
                      <a:cubicBezTo>
                        <a:pt x="172" y="123"/>
                        <a:pt x="175" y="126"/>
                        <a:pt x="175" y="129"/>
                      </a:cubicBezTo>
                      <a:cubicBezTo>
                        <a:pt x="175" y="133"/>
                        <a:pt x="172" y="135"/>
                        <a:pt x="168" y="135"/>
                      </a:cubicBezTo>
                      <a:cubicBezTo>
                        <a:pt x="165" y="135"/>
                        <a:pt x="162" y="133"/>
                        <a:pt x="162" y="129"/>
                      </a:cubicBezTo>
                      <a:cubicBezTo>
                        <a:pt x="162" y="126"/>
                        <a:pt x="165" y="123"/>
                        <a:pt x="168" y="123"/>
                      </a:cubicBezTo>
                      <a:close/>
                      <a:moveTo>
                        <a:pt x="18" y="118"/>
                      </a:moveTo>
                      <a:lnTo>
                        <a:pt x="208" y="118"/>
                      </a:lnTo>
                      <a:cubicBezTo>
                        <a:pt x="246" y="120"/>
                        <a:pt x="283" y="128"/>
                        <a:pt x="319" y="144"/>
                      </a:cubicBezTo>
                      <a:lnTo>
                        <a:pt x="319" y="315"/>
                      </a:lnTo>
                      <a:lnTo>
                        <a:pt x="18" y="315"/>
                      </a:lnTo>
                      <a:lnTo>
                        <a:pt x="18" y="118"/>
                      </a:lnTo>
                      <a:close/>
                      <a:moveTo>
                        <a:pt x="57" y="239"/>
                      </a:moveTo>
                      <a:lnTo>
                        <a:pt x="120" y="239"/>
                      </a:lnTo>
                      <a:lnTo>
                        <a:pt x="120" y="253"/>
                      </a:lnTo>
                      <a:lnTo>
                        <a:pt x="57" y="253"/>
                      </a:lnTo>
                      <a:lnTo>
                        <a:pt x="57" y="239"/>
                      </a:lnTo>
                      <a:close/>
                      <a:moveTo>
                        <a:pt x="57" y="213"/>
                      </a:moveTo>
                      <a:lnTo>
                        <a:pt x="182" y="213"/>
                      </a:lnTo>
                      <a:lnTo>
                        <a:pt x="182" y="226"/>
                      </a:lnTo>
                      <a:lnTo>
                        <a:pt x="57" y="226"/>
                      </a:lnTo>
                      <a:lnTo>
                        <a:pt x="57" y="213"/>
                      </a:lnTo>
                      <a:close/>
                      <a:moveTo>
                        <a:pt x="57" y="186"/>
                      </a:moveTo>
                      <a:lnTo>
                        <a:pt x="182" y="186"/>
                      </a:lnTo>
                      <a:lnTo>
                        <a:pt x="182" y="200"/>
                      </a:lnTo>
                      <a:lnTo>
                        <a:pt x="57" y="200"/>
                      </a:lnTo>
                      <a:lnTo>
                        <a:pt x="57" y="186"/>
                      </a:lnTo>
                      <a:close/>
                      <a:moveTo>
                        <a:pt x="57" y="160"/>
                      </a:moveTo>
                      <a:lnTo>
                        <a:pt x="182" y="160"/>
                      </a:lnTo>
                      <a:lnTo>
                        <a:pt x="182" y="174"/>
                      </a:lnTo>
                      <a:lnTo>
                        <a:pt x="57" y="174"/>
                      </a:lnTo>
                      <a:lnTo>
                        <a:pt x="57" y="160"/>
                      </a:lnTo>
                      <a:close/>
                      <a:moveTo>
                        <a:pt x="323" y="146"/>
                      </a:moveTo>
                      <a:cubicBezTo>
                        <a:pt x="328" y="148"/>
                        <a:pt x="339" y="154"/>
                        <a:pt x="342" y="156"/>
                      </a:cubicBezTo>
                      <a:cubicBezTo>
                        <a:pt x="350" y="161"/>
                        <a:pt x="330" y="164"/>
                        <a:pt x="323" y="165"/>
                      </a:cubicBezTo>
                      <a:lnTo>
                        <a:pt x="323" y="146"/>
                      </a:lnTo>
                      <a:close/>
                      <a:moveTo>
                        <a:pt x="396" y="91"/>
                      </a:moveTo>
                      <a:cubicBezTo>
                        <a:pt x="377" y="71"/>
                        <a:pt x="359" y="50"/>
                        <a:pt x="341" y="30"/>
                      </a:cubicBezTo>
                      <a:cubicBezTo>
                        <a:pt x="335" y="23"/>
                        <a:pt x="332" y="23"/>
                        <a:pt x="324" y="22"/>
                      </a:cubicBezTo>
                      <a:lnTo>
                        <a:pt x="133" y="1"/>
                      </a:lnTo>
                      <a:cubicBezTo>
                        <a:pt x="129" y="0"/>
                        <a:pt x="128" y="3"/>
                        <a:pt x="130" y="6"/>
                      </a:cubicBezTo>
                      <a:lnTo>
                        <a:pt x="198" y="79"/>
                      </a:lnTo>
                      <a:cubicBezTo>
                        <a:pt x="209" y="57"/>
                        <a:pt x="217" y="46"/>
                        <a:pt x="251" y="50"/>
                      </a:cubicBezTo>
                      <a:cubicBezTo>
                        <a:pt x="275" y="53"/>
                        <a:pt x="292" y="58"/>
                        <a:pt x="314" y="66"/>
                      </a:cubicBezTo>
                      <a:cubicBezTo>
                        <a:pt x="328" y="72"/>
                        <a:pt x="335" y="76"/>
                        <a:pt x="342" y="87"/>
                      </a:cubicBezTo>
                      <a:cubicBezTo>
                        <a:pt x="336" y="80"/>
                        <a:pt x="327" y="75"/>
                        <a:pt x="317" y="71"/>
                      </a:cubicBezTo>
                      <a:cubicBezTo>
                        <a:pt x="297" y="63"/>
                        <a:pt x="275" y="58"/>
                        <a:pt x="253" y="55"/>
                      </a:cubicBezTo>
                      <a:cubicBezTo>
                        <a:pt x="240" y="54"/>
                        <a:pt x="227" y="54"/>
                        <a:pt x="219" y="60"/>
                      </a:cubicBezTo>
                      <a:cubicBezTo>
                        <a:pt x="211" y="66"/>
                        <a:pt x="199" y="93"/>
                        <a:pt x="194" y="103"/>
                      </a:cubicBezTo>
                      <a:cubicBezTo>
                        <a:pt x="191" y="110"/>
                        <a:pt x="195" y="112"/>
                        <a:pt x="200" y="112"/>
                      </a:cubicBezTo>
                      <a:cubicBezTo>
                        <a:pt x="251" y="115"/>
                        <a:pt x="301" y="128"/>
                        <a:pt x="346" y="152"/>
                      </a:cubicBezTo>
                      <a:lnTo>
                        <a:pt x="347" y="126"/>
                      </a:lnTo>
                      <a:cubicBezTo>
                        <a:pt x="363" y="128"/>
                        <a:pt x="379" y="130"/>
                        <a:pt x="396" y="133"/>
                      </a:cubicBezTo>
                      <a:lnTo>
                        <a:pt x="396" y="91"/>
                      </a:lnTo>
                      <a:close/>
                      <a:moveTo>
                        <a:pt x="433" y="138"/>
                      </a:moveTo>
                      <a:cubicBezTo>
                        <a:pt x="435" y="138"/>
                        <a:pt x="437" y="135"/>
                        <a:pt x="435" y="133"/>
                      </a:cubicBezTo>
                      <a:cubicBezTo>
                        <a:pt x="426" y="124"/>
                        <a:pt x="417" y="114"/>
                        <a:pt x="409" y="105"/>
                      </a:cubicBezTo>
                      <a:lnTo>
                        <a:pt x="409" y="93"/>
                      </a:lnTo>
                      <a:cubicBezTo>
                        <a:pt x="409" y="91"/>
                        <a:pt x="407" y="90"/>
                        <a:pt x="405" y="90"/>
                      </a:cubicBezTo>
                      <a:lnTo>
                        <a:pt x="402" y="89"/>
                      </a:lnTo>
                      <a:lnTo>
                        <a:pt x="402" y="163"/>
                      </a:lnTo>
                      <a:cubicBezTo>
                        <a:pt x="400" y="163"/>
                        <a:pt x="400" y="164"/>
                        <a:pt x="400" y="165"/>
                      </a:cubicBezTo>
                      <a:lnTo>
                        <a:pt x="399" y="171"/>
                      </a:lnTo>
                      <a:cubicBezTo>
                        <a:pt x="399" y="173"/>
                        <a:pt x="400" y="174"/>
                        <a:pt x="400" y="176"/>
                      </a:cubicBezTo>
                      <a:lnTo>
                        <a:pt x="400" y="182"/>
                      </a:lnTo>
                      <a:cubicBezTo>
                        <a:pt x="400" y="184"/>
                        <a:pt x="399" y="185"/>
                        <a:pt x="398" y="187"/>
                      </a:cubicBezTo>
                      <a:lnTo>
                        <a:pt x="393" y="231"/>
                      </a:lnTo>
                      <a:cubicBezTo>
                        <a:pt x="396" y="236"/>
                        <a:pt x="414" y="236"/>
                        <a:pt x="417" y="231"/>
                      </a:cubicBezTo>
                      <a:lnTo>
                        <a:pt x="412" y="187"/>
                      </a:lnTo>
                      <a:cubicBezTo>
                        <a:pt x="412" y="185"/>
                        <a:pt x="411" y="184"/>
                        <a:pt x="411" y="182"/>
                      </a:cubicBezTo>
                      <a:lnTo>
                        <a:pt x="410" y="176"/>
                      </a:lnTo>
                      <a:cubicBezTo>
                        <a:pt x="410" y="174"/>
                        <a:pt x="412" y="174"/>
                        <a:pt x="411" y="171"/>
                      </a:cubicBezTo>
                      <a:lnTo>
                        <a:pt x="411" y="165"/>
                      </a:lnTo>
                      <a:cubicBezTo>
                        <a:pt x="411" y="164"/>
                        <a:pt x="410" y="163"/>
                        <a:pt x="409" y="163"/>
                      </a:cubicBezTo>
                      <a:lnTo>
                        <a:pt x="409" y="134"/>
                      </a:lnTo>
                      <a:cubicBezTo>
                        <a:pt x="417" y="135"/>
                        <a:pt x="425" y="137"/>
                        <a:pt x="433" y="138"/>
                      </a:cubicBezTo>
                      <a:close/>
                      <a:moveTo>
                        <a:pt x="206" y="187"/>
                      </a:moveTo>
                      <a:lnTo>
                        <a:pt x="201" y="188"/>
                      </a:lnTo>
                      <a:lnTo>
                        <a:pt x="217" y="267"/>
                      </a:lnTo>
                      <a:lnTo>
                        <a:pt x="221" y="266"/>
                      </a:lnTo>
                      <a:lnTo>
                        <a:pt x="220" y="262"/>
                      </a:lnTo>
                      <a:lnTo>
                        <a:pt x="224" y="261"/>
                      </a:lnTo>
                      <a:lnTo>
                        <a:pt x="224" y="257"/>
                      </a:lnTo>
                      <a:lnTo>
                        <a:pt x="228" y="256"/>
                      </a:lnTo>
                      <a:lnTo>
                        <a:pt x="227" y="252"/>
                      </a:lnTo>
                      <a:lnTo>
                        <a:pt x="231" y="251"/>
                      </a:lnTo>
                      <a:lnTo>
                        <a:pt x="231" y="247"/>
                      </a:lnTo>
                      <a:lnTo>
                        <a:pt x="235" y="246"/>
                      </a:lnTo>
                      <a:lnTo>
                        <a:pt x="236" y="253"/>
                      </a:lnTo>
                      <a:lnTo>
                        <a:pt x="240" y="253"/>
                      </a:lnTo>
                      <a:lnTo>
                        <a:pt x="241" y="260"/>
                      </a:lnTo>
                      <a:lnTo>
                        <a:pt x="245" y="260"/>
                      </a:lnTo>
                      <a:lnTo>
                        <a:pt x="246" y="267"/>
                      </a:lnTo>
                      <a:lnTo>
                        <a:pt x="250" y="266"/>
                      </a:lnTo>
                      <a:lnTo>
                        <a:pt x="251" y="274"/>
                      </a:lnTo>
                      <a:lnTo>
                        <a:pt x="254" y="273"/>
                      </a:lnTo>
                      <a:lnTo>
                        <a:pt x="255" y="277"/>
                      </a:lnTo>
                      <a:lnTo>
                        <a:pt x="267" y="275"/>
                      </a:lnTo>
                      <a:lnTo>
                        <a:pt x="267" y="271"/>
                      </a:lnTo>
                      <a:lnTo>
                        <a:pt x="270" y="271"/>
                      </a:lnTo>
                      <a:lnTo>
                        <a:pt x="268" y="263"/>
                      </a:lnTo>
                      <a:lnTo>
                        <a:pt x="265" y="264"/>
                      </a:lnTo>
                      <a:lnTo>
                        <a:pt x="263" y="257"/>
                      </a:lnTo>
                      <a:lnTo>
                        <a:pt x="259" y="257"/>
                      </a:lnTo>
                      <a:lnTo>
                        <a:pt x="258" y="250"/>
                      </a:lnTo>
                      <a:lnTo>
                        <a:pt x="254" y="251"/>
                      </a:lnTo>
                      <a:lnTo>
                        <a:pt x="253" y="243"/>
                      </a:lnTo>
                      <a:lnTo>
                        <a:pt x="249" y="244"/>
                      </a:lnTo>
                      <a:lnTo>
                        <a:pt x="248" y="240"/>
                      </a:lnTo>
                      <a:lnTo>
                        <a:pt x="272" y="235"/>
                      </a:lnTo>
                      <a:lnTo>
                        <a:pt x="271" y="232"/>
                      </a:lnTo>
                      <a:lnTo>
                        <a:pt x="267" y="233"/>
                      </a:lnTo>
                      <a:lnTo>
                        <a:pt x="267" y="228"/>
                      </a:lnTo>
                      <a:lnTo>
                        <a:pt x="262" y="229"/>
                      </a:lnTo>
                      <a:lnTo>
                        <a:pt x="262" y="225"/>
                      </a:lnTo>
                      <a:lnTo>
                        <a:pt x="257" y="226"/>
                      </a:lnTo>
                      <a:lnTo>
                        <a:pt x="256" y="221"/>
                      </a:lnTo>
                      <a:lnTo>
                        <a:pt x="252" y="222"/>
                      </a:lnTo>
                      <a:lnTo>
                        <a:pt x="251" y="218"/>
                      </a:lnTo>
                      <a:lnTo>
                        <a:pt x="247" y="219"/>
                      </a:lnTo>
                      <a:lnTo>
                        <a:pt x="246" y="215"/>
                      </a:lnTo>
                      <a:lnTo>
                        <a:pt x="242" y="215"/>
                      </a:lnTo>
                      <a:lnTo>
                        <a:pt x="241" y="211"/>
                      </a:lnTo>
                      <a:lnTo>
                        <a:pt x="237" y="212"/>
                      </a:lnTo>
                      <a:lnTo>
                        <a:pt x="236" y="208"/>
                      </a:lnTo>
                      <a:lnTo>
                        <a:pt x="232" y="208"/>
                      </a:lnTo>
                      <a:lnTo>
                        <a:pt x="231" y="204"/>
                      </a:lnTo>
                      <a:lnTo>
                        <a:pt x="227" y="205"/>
                      </a:lnTo>
                      <a:lnTo>
                        <a:pt x="226" y="201"/>
                      </a:lnTo>
                      <a:lnTo>
                        <a:pt x="221" y="202"/>
                      </a:lnTo>
                      <a:lnTo>
                        <a:pt x="221" y="197"/>
                      </a:lnTo>
                      <a:lnTo>
                        <a:pt x="216" y="198"/>
                      </a:lnTo>
                      <a:lnTo>
                        <a:pt x="215" y="194"/>
                      </a:lnTo>
                      <a:lnTo>
                        <a:pt x="211" y="195"/>
                      </a:lnTo>
                      <a:lnTo>
                        <a:pt x="210" y="190"/>
                      </a:lnTo>
                      <a:lnTo>
                        <a:pt x="207" y="191"/>
                      </a:lnTo>
                      <a:lnTo>
                        <a:pt x="206" y="187"/>
                      </a:lnTo>
                      <a:close/>
                      <a:moveTo>
                        <a:pt x="40" y="141"/>
                      </a:moveTo>
                      <a:lnTo>
                        <a:pt x="297" y="141"/>
                      </a:lnTo>
                      <a:lnTo>
                        <a:pt x="297" y="292"/>
                      </a:lnTo>
                      <a:lnTo>
                        <a:pt x="40" y="292"/>
                      </a:lnTo>
                      <a:lnTo>
                        <a:pt x="40" y="141"/>
                      </a:lnTo>
                      <a:close/>
                    </a:path>
                  </a:pathLst>
                </a:custGeom>
                <a:solidFill>
                  <a:srgbClr val="FFFFFF">
                    <a:alpha val="100000"/>
                  </a:srgbClr>
                </a:solidFill>
                <a:ln w="9525">
                  <a:noFill/>
                </a:ln>
              </p:spPr>
              <p:txBody>
                <a:bodyPr/>
                <a:lstStyle/>
                <a:p>
                  <a:endParaRPr lang="zh-CN" altLang="en-US" sz="1300" dirty="0">
                    <a:ea typeface="微软雅黑" panose="020B0503020204020204" pitchFamily="34" charset="-122"/>
                  </a:endParaRPr>
                </a:p>
              </p:txBody>
            </p:sp>
          </p:grpSp>
          <p:grpSp>
            <p:nvGrpSpPr>
              <p:cNvPr id="25" name="组合 24">
                <a:extLst>
                  <a:ext uri="{FF2B5EF4-FFF2-40B4-BE49-F238E27FC236}">
                    <a16:creationId xmlns:a16="http://schemas.microsoft.com/office/drawing/2014/main" xmlns="" id="{EDE772D3-C617-4E93-B7A3-A606D04292F8}"/>
                  </a:ext>
                </a:extLst>
              </p:cNvPr>
              <p:cNvGrpSpPr/>
              <p:nvPr/>
            </p:nvGrpSpPr>
            <p:grpSpPr>
              <a:xfrm>
                <a:off x="10823599" y="577955"/>
                <a:ext cx="368108" cy="382389"/>
                <a:chOff x="10486350" y="391614"/>
                <a:chExt cx="421373" cy="437973"/>
              </a:xfrm>
            </p:grpSpPr>
            <p:sp>
              <p:nvSpPr>
                <p:cNvPr id="26" name="Oval 13">
                  <a:extLst>
                    <a:ext uri="{FF2B5EF4-FFF2-40B4-BE49-F238E27FC236}">
                      <a16:creationId xmlns:a16="http://schemas.microsoft.com/office/drawing/2014/main" xmlns="" id="{2F189F4C-BA54-45A4-9862-7045F21F7A3B}"/>
                    </a:ext>
                  </a:extLst>
                </p:cNvPr>
                <p:cNvSpPr/>
                <p:nvPr/>
              </p:nvSpPr>
              <p:spPr>
                <a:xfrm>
                  <a:off x="10486350" y="391614"/>
                  <a:ext cx="421373" cy="437973"/>
                </a:xfrm>
                <a:prstGeom prst="ellipse">
                  <a:avLst/>
                </a:prstGeom>
                <a:solidFill>
                  <a:srgbClr val="858585"/>
                </a:solidFill>
                <a:ln w="9525">
                  <a:noFill/>
                </a:ln>
              </p:spPr>
              <p:txBody>
                <a:bodyPr/>
                <a:lstStyle/>
                <a:p>
                  <a:pPr lvl="0" eaLnBrk="1" hangingPunct="1"/>
                  <a:endParaRPr lang="zh-CN" altLang="en-US" sz="1300" dirty="0">
                    <a:latin typeface="微软雅黑" panose="020B0503020204020204" pitchFamily="34" charset="-122"/>
                    <a:ea typeface="微软雅黑" panose="020B0503020204020204" pitchFamily="34" charset="-122"/>
                  </a:endParaRPr>
                </a:p>
              </p:txBody>
            </p:sp>
            <p:sp>
              <p:nvSpPr>
                <p:cNvPr id="27" name="Freeform 15">
                  <a:extLst>
                    <a:ext uri="{FF2B5EF4-FFF2-40B4-BE49-F238E27FC236}">
                      <a16:creationId xmlns:a16="http://schemas.microsoft.com/office/drawing/2014/main" xmlns="" id="{17E2950D-1240-486B-84EF-65DB9100A6D5}"/>
                    </a:ext>
                  </a:extLst>
                </p:cNvPr>
                <p:cNvSpPr>
                  <a:spLocks noEditPoints="1"/>
                </p:cNvSpPr>
                <p:nvPr/>
              </p:nvSpPr>
              <p:spPr>
                <a:xfrm>
                  <a:off x="10532318" y="455458"/>
                  <a:ext cx="334545" cy="293685"/>
                </a:xfrm>
                <a:custGeom>
                  <a:avLst/>
                  <a:gdLst/>
                  <a:ahLst/>
                  <a:cxnLst>
                    <a:cxn ang="0">
                      <a:pos x="234329" y="182499"/>
                    </a:cxn>
                    <a:cxn ang="0">
                      <a:pos x="184958" y="182499"/>
                    </a:cxn>
                    <a:cxn ang="0">
                      <a:pos x="184958" y="233874"/>
                    </a:cxn>
                    <a:cxn ang="0">
                      <a:pos x="148850" y="233874"/>
                    </a:cxn>
                    <a:cxn ang="0">
                      <a:pos x="148850" y="182499"/>
                    </a:cxn>
                    <a:cxn ang="0">
                      <a:pos x="99479" y="182499"/>
                    </a:cxn>
                    <a:cxn ang="0">
                      <a:pos x="99479" y="144925"/>
                    </a:cxn>
                    <a:cxn ang="0">
                      <a:pos x="148850" y="144925"/>
                    </a:cxn>
                    <a:cxn ang="0">
                      <a:pos x="148850" y="93550"/>
                    </a:cxn>
                    <a:cxn ang="0">
                      <a:pos x="184958" y="93550"/>
                    </a:cxn>
                    <a:cxn ang="0">
                      <a:pos x="184958" y="144925"/>
                    </a:cxn>
                    <a:cxn ang="0">
                      <a:pos x="234329" y="144925"/>
                    </a:cxn>
                    <a:cxn ang="0">
                      <a:pos x="234329" y="182499"/>
                    </a:cxn>
                    <a:cxn ang="0">
                      <a:pos x="307280" y="94317"/>
                    </a:cxn>
                    <a:cxn ang="0">
                      <a:pos x="167273" y="69779"/>
                    </a:cxn>
                    <a:cxn ang="0">
                      <a:pos x="27265" y="94317"/>
                    </a:cxn>
                    <a:cxn ang="0">
                      <a:pos x="167273" y="293685"/>
                    </a:cxn>
                    <a:cxn ang="0">
                      <a:pos x="307280" y="94317"/>
                    </a:cxn>
                  </a:cxnLst>
                  <a:rect l="0" t="0" r="0" b="0"/>
                  <a:pathLst>
                    <a:path w="454" h="383">
                      <a:moveTo>
                        <a:pt x="318" y="238"/>
                      </a:moveTo>
                      <a:lnTo>
                        <a:pt x="251" y="238"/>
                      </a:lnTo>
                      <a:lnTo>
                        <a:pt x="251" y="305"/>
                      </a:lnTo>
                      <a:lnTo>
                        <a:pt x="202" y="305"/>
                      </a:lnTo>
                      <a:lnTo>
                        <a:pt x="202" y="238"/>
                      </a:lnTo>
                      <a:lnTo>
                        <a:pt x="135" y="238"/>
                      </a:lnTo>
                      <a:lnTo>
                        <a:pt x="135" y="189"/>
                      </a:lnTo>
                      <a:lnTo>
                        <a:pt x="202" y="189"/>
                      </a:lnTo>
                      <a:lnTo>
                        <a:pt x="202" y="122"/>
                      </a:lnTo>
                      <a:lnTo>
                        <a:pt x="251" y="122"/>
                      </a:lnTo>
                      <a:lnTo>
                        <a:pt x="251" y="189"/>
                      </a:lnTo>
                      <a:lnTo>
                        <a:pt x="318" y="189"/>
                      </a:lnTo>
                      <a:lnTo>
                        <a:pt x="318" y="238"/>
                      </a:lnTo>
                      <a:close/>
                      <a:moveTo>
                        <a:pt x="417" y="123"/>
                      </a:moveTo>
                      <a:cubicBezTo>
                        <a:pt x="384" y="0"/>
                        <a:pt x="249" y="77"/>
                        <a:pt x="227" y="91"/>
                      </a:cubicBezTo>
                      <a:cubicBezTo>
                        <a:pt x="204" y="77"/>
                        <a:pt x="69" y="1"/>
                        <a:pt x="37" y="123"/>
                      </a:cubicBezTo>
                      <a:cubicBezTo>
                        <a:pt x="0" y="265"/>
                        <a:pt x="226" y="382"/>
                        <a:pt x="227" y="383"/>
                      </a:cubicBezTo>
                      <a:cubicBezTo>
                        <a:pt x="227" y="383"/>
                        <a:pt x="454" y="263"/>
                        <a:pt x="417" y="123"/>
                      </a:cubicBezTo>
                      <a:close/>
                    </a:path>
                  </a:pathLst>
                </a:custGeom>
                <a:solidFill>
                  <a:srgbClr val="FFFFFF">
                    <a:alpha val="100000"/>
                  </a:srgbClr>
                </a:solidFill>
                <a:ln w="9525">
                  <a:noFill/>
                </a:ln>
              </p:spPr>
              <p:txBody>
                <a:bodyPr/>
                <a:lstStyle/>
                <a:p>
                  <a:endParaRPr lang="zh-CN" altLang="en-US" sz="1300" dirty="0">
                    <a:ea typeface="微软雅黑" panose="020B0503020204020204" pitchFamily="34" charset="-122"/>
                  </a:endParaRPr>
                </a:p>
              </p:txBody>
            </p:sp>
          </p:grpSp>
          <p:grpSp>
            <p:nvGrpSpPr>
              <p:cNvPr id="31" name="组合 30">
                <a:extLst>
                  <a:ext uri="{FF2B5EF4-FFF2-40B4-BE49-F238E27FC236}">
                    <a16:creationId xmlns:a16="http://schemas.microsoft.com/office/drawing/2014/main" xmlns="" id="{96699630-266A-4CAD-B49F-9B7E0B518B31}"/>
                  </a:ext>
                </a:extLst>
              </p:cNvPr>
              <p:cNvGrpSpPr/>
              <p:nvPr/>
            </p:nvGrpSpPr>
            <p:grpSpPr>
              <a:xfrm>
                <a:off x="9676434" y="577955"/>
                <a:ext cx="366522" cy="382389"/>
                <a:chOff x="9338428" y="391614"/>
                <a:chExt cx="420096" cy="437973"/>
              </a:xfrm>
            </p:grpSpPr>
            <p:sp>
              <p:nvSpPr>
                <p:cNvPr id="32" name="Oval 12">
                  <a:extLst>
                    <a:ext uri="{FF2B5EF4-FFF2-40B4-BE49-F238E27FC236}">
                      <a16:creationId xmlns:a16="http://schemas.microsoft.com/office/drawing/2014/main" xmlns="" id="{F38E3F48-55B1-421F-9CC0-A9C79CF923E7}"/>
                    </a:ext>
                  </a:extLst>
                </p:cNvPr>
                <p:cNvSpPr/>
                <p:nvPr/>
              </p:nvSpPr>
              <p:spPr>
                <a:xfrm>
                  <a:off x="9338428" y="391614"/>
                  <a:ext cx="420096" cy="437973"/>
                </a:xfrm>
                <a:prstGeom prst="ellipse">
                  <a:avLst/>
                </a:prstGeom>
                <a:solidFill>
                  <a:srgbClr val="FDB402"/>
                </a:solidFill>
                <a:ln w="9525">
                  <a:noFill/>
                </a:ln>
              </p:spPr>
              <p:txBody>
                <a:bodyPr/>
                <a:lstStyle/>
                <a:p>
                  <a:pPr lvl="0" eaLnBrk="1" hangingPunct="1"/>
                  <a:endParaRPr lang="zh-CN" altLang="en-US" sz="1300" dirty="0">
                    <a:latin typeface="微软雅黑" panose="020B0503020204020204" pitchFamily="34" charset="-122"/>
                    <a:ea typeface="微软雅黑" panose="020B0503020204020204" pitchFamily="34" charset="-122"/>
                  </a:endParaRPr>
                </a:p>
              </p:txBody>
            </p:sp>
            <p:sp>
              <p:nvSpPr>
                <p:cNvPr id="33" name="Freeform 19">
                  <a:extLst>
                    <a:ext uri="{FF2B5EF4-FFF2-40B4-BE49-F238E27FC236}">
                      <a16:creationId xmlns:a16="http://schemas.microsoft.com/office/drawing/2014/main" xmlns="" id="{F9E38022-4EEC-44AD-914E-E332446E739C}"/>
                    </a:ext>
                  </a:extLst>
                </p:cNvPr>
                <p:cNvSpPr>
                  <a:spLocks noEditPoints="1"/>
                </p:cNvSpPr>
                <p:nvPr/>
              </p:nvSpPr>
              <p:spPr>
                <a:xfrm>
                  <a:off x="9398442" y="495042"/>
                  <a:ext cx="315391" cy="277085"/>
                </a:xfrm>
                <a:custGeom>
                  <a:avLst/>
                  <a:gdLst/>
                  <a:ahLst/>
                  <a:cxnLst>
                    <a:cxn ang="0">
                      <a:pos x="165064" y="270177"/>
                    </a:cxn>
                    <a:cxn ang="0">
                      <a:pos x="307285" y="80593"/>
                    </a:cxn>
                    <a:cxn ang="0">
                      <a:pos x="298442" y="76755"/>
                    </a:cxn>
                    <a:cxn ang="0">
                      <a:pos x="212226" y="77522"/>
                    </a:cxn>
                    <a:cxn ang="0">
                      <a:pos x="165064" y="270177"/>
                    </a:cxn>
                    <a:cxn ang="0">
                      <a:pos x="310233" y="80593"/>
                    </a:cxn>
                    <a:cxn ang="0">
                      <a:pos x="310233" y="80593"/>
                    </a:cxn>
                    <a:cxn ang="0">
                      <a:pos x="5158" y="79057"/>
                    </a:cxn>
                    <a:cxn ang="0">
                      <a:pos x="146642" y="267107"/>
                    </a:cxn>
                    <a:cxn ang="0">
                      <a:pos x="100955" y="76755"/>
                    </a:cxn>
                    <a:cxn ang="0">
                      <a:pos x="16949" y="77522"/>
                    </a:cxn>
                    <a:cxn ang="0">
                      <a:pos x="5158" y="79057"/>
                    </a:cxn>
                    <a:cxn ang="0">
                      <a:pos x="145905" y="270945"/>
                    </a:cxn>
                    <a:cxn ang="0">
                      <a:pos x="145905" y="270945"/>
                    </a:cxn>
                    <a:cxn ang="0">
                      <a:pos x="156222" y="271712"/>
                    </a:cxn>
                    <a:cxn ang="0">
                      <a:pos x="204857" y="77522"/>
                    </a:cxn>
                    <a:cxn ang="0">
                      <a:pos x="202646" y="80593"/>
                    </a:cxn>
                    <a:cxn ang="0">
                      <a:pos x="108324" y="77522"/>
                    </a:cxn>
                    <a:cxn ang="0">
                      <a:pos x="156222" y="271712"/>
                    </a:cxn>
                    <a:cxn ang="0">
                      <a:pos x="220332" y="69847"/>
                    </a:cxn>
                    <a:cxn ang="0">
                      <a:pos x="313917" y="69847"/>
                    </a:cxn>
                    <a:cxn ang="0">
                      <a:pos x="259387" y="768"/>
                    </a:cxn>
                    <a:cxn ang="0">
                      <a:pos x="220332" y="69847"/>
                    </a:cxn>
                    <a:cxn ang="0">
                      <a:pos x="0" y="68312"/>
                    </a:cxn>
                    <a:cxn ang="0">
                      <a:pos x="92112" y="69847"/>
                    </a:cxn>
                    <a:cxn ang="0">
                      <a:pos x="54530" y="0"/>
                    </a:cxn>
                    <a:cxn ang="0">
                      <a:pos x="0" y="68312"/>
                    </a:cxn>
                    <a:cxn ang="0">
                      <a:pos x="109060" y="69847"/>
                    </a:cxn>
                    <a:cxn ang="0">
                      <a:pos x="203383" y="69079"/>
                    </a:cxn>
                    <a:cxn ang="0">
                      <a:pos x="155485" y="1535"/>
                    </a:cxn>
                    <a:cxn ang="0">
                      <a:pos x="109060" y="69847"/>
                    </a:cxn>
                    <a:cxn ang="0">
                      <a:pos x="101691" y="71382"/>
                    </a:cxn>
                    <a:cxn ang="0">
                      <a:pos x="148853" y="768"/>
                    </a:cxn>
                    <a:cxn ang="0">
                      <a:pos x="61162" y="1535"/>
                    </a:cxn>
                    <a:cxn ang="0">
                      <a:pos x="101691" y="71382"/>
                    </a:cxn>
                    <a:cxn ang="0">
                      <a:pos x="212963" y="71382"/>
                    </a:cxn>
                    <a:cxn ang="0">
                      <a:pos x="250544" y="768"/>
                    </a:cxn>
                    <a:cxn ang="0">
                      <a:pos x="165801" y="2303"/>
                    </a:cxn>
                    <a:cxn ang="0">
                      <a:pos x="212963" y="71382"/>
                    </a:cxn>
                  </a:cxnLst>
                  <a:rect l="0" t="0" r="0" b="0"/>
                  <a:pathLst>
                    <a:path w="428" h="361">
                      <a:moveTo>
                        <a:pt x="224" y="352"/>
                      </a:moveTo>
                      <a:lnTo>
                        <a:pt x="417" y="105"/>
                      </a:lnTo>
                      <a:cubicBezTo>
                        <a:pt x="412" y="102"/>
                        <a:pt x="413" y="100"/>
                        <a:pt x="405" y="100"/>
                      </a:cubicBezTo>
                      <a:lnTo>
                        <a:pt x="288" y="101"/>
                      </a:lnTo>
                      <a:lnTo>
                        <a:pt x="224" y="352"/>
                      </a:lnTo>
                      <a:close/>
                      <a:moveTo>
                        <a:pt x="421" y="105"/>
                      </a:moveTo>
                      <a:cubicBezTo>
                        <a:pt x="428" y="97"/>
                        <a:pt x="414" y="113"/>
                        <a:pt x="421" y="105"/>
                      </a:cubicBezTo>
                      <a:close/>
                      <a:moveTo>
                        <a:pt x="7" y="103"/>
                      </a:moveTo>
                      <a:lnTo>
                        <a:pt x="199" y="348"/>
                      </a:lnTo>
                      <a:lnTo>
                        <a:pt x="137" y="100"/>
                      </a:lnTo>
                      <a:lnTo>
                        <a:pt x="23" y="101"/>
                      </a:lnTo>
                      <a:lnTo>
                        <a:pt x="7" y="103"/>
                      </a:lnTo>
                      <a:close/>
                      <a:moveTo>
                        <a:pt x="198" y="353"/>
                      </a:moveTo>
                      <a:cubicBezTo>
                        <a:pt x="205" y="361"/>
                        <a:pt x="191" y="345"/>
                        <a:pt x="198" y="353"/>
                      </a:cubicBezTo>
                      <a:close/>
                      <a:moveTo>
                        <a:pt x="212" y="354"/>
                      </a:moveTo>
                      <a:lnTo>
                        <a:pt x="278" y="101"/>
                      </a:lnTo>
                      <a:lnTo>
                        <a:pt x="275" y="105"/>
                      </a:lnTo>
                      <a:lnTo>
                        <a:pt x="147" y="101"/>
                      </a:lnTo>
                      <a:lnTo>
                        <a:pt x="212" y="354"/>
                      </a:lnTo>
                      <a:close/>
                      <a:moveTo>
                        <a:pt x="299" y="91"/>
                      </a:moveTo>
                      <a:lnTo>
                        <a:pt x="426" y="91"/>
                      </a:lnTo>
                      <a:lnTo>
                        <a:pt x="352" y="1"/>
                      </a:lnTo>
                      <a:lnTo>
                        <a:pt x="299" y="91"/>
                      </a:lnTo>
                      <a:close/>
                      <a:moveTo>
                        <a:pt x="0" y="89"/>
                      </a:moveTo>
                      <a:lnTo>
                        <a:pt x="125" y="91"/>
                      </a:lnTo>
                      <a:lnTo>
                        <a:pt x="74" y="0"/>
                      </a:lnTo>
                      <a:lnTo>
                        <a:pt x="0" y="89"/>
                      </a:lnTo>
                      <a:close/>
                      <a:moveTo>
                        <a:pt x="148" y="91"/>
                      </a:moveTo>
                      <a:lnTo>
                        <a:pt x="276" y="90"/>
                      </a:lnTo>
                      <a:lnTo>
                        <a:pt x="211" y="2"/>
                      </a:lnTo>
                      <a:lnTo>
                        <a:pt x="148" y="91"/>
                      </a:lnTo>
                      <a:close/>
                      <a:moveTo>
                        <a:pt x="138" y="93"/>
                      </a:moveTo>
                      <a:lnTo>
                        <a:pt x="202" y="1"/>
                      </a:lnTo>
                      <a:lnTo>
                        <a:pt x="83" y="2"/>
                      </a:lnTo>
                      <a:lnTo>
                        <a:pt x="138" y="93"/>
                      </a:lnTo>
                      <a:close/>
                      <a:moveTo>
                        <a:pt x="289" y="93"/>
                      </a:moveTo>
                      <a:lnTo>
                        <a:pt x="340" y="1"/>
                      </a:lnTo>
                      <a:lnTo>
                        <a:pt x="225" y="3"/>
                      </a:lnTo>
                      <a:lnTo>
                        <a:pt x="289" y="93"/>
                      </a:lnTo>
                      <a:close/>
                    </a:path>
                  </a:pathLst>
                </a:custGeom>
                <a:solidFill>
                  <a:srgbClr val="FFFFFF">
                    <a:alpha val="100000"/>
                  </a:srgbClr>
                </a:solidFill>
                <a:ln w="9525">
                  <a:noFill/>
                </a:ln>
              </p:spPr>
              <p:txBody>
                <a:bodyPr/>
                <a:lstStyle/>
                <a:p>
                  <a:endParaRPr lang="zh-CN" altLang="en-US" sz="1300" dirty="0">
                    <a:ea typeface="微软雅黑" panose="020B0503020204020204" pitchFamily="34" charset="-122"/>
                  </a:endParaRPr>
                </a:p>
              </p:txBody>
            </p:sp>
          </p:grpSp>
        </p:grpSp>
        <p:cxnSp>
          <p:nvCxnSpPr>
            <p:cNvPr id="4" name="直接连接符 3">
              <a:extLst>
                <a:ext uri="{FF2B5EF4-FFF2-40B4-BE49-F238E27FC236}">
                  <a16:creationId xmlns:a16="http://schemas.microsoft.com/office/drawing/2014/main" xmlns="" id="{6FD08865-C378-4B20-8EA7-0F026FB4E179}"/>
                </a:ext>
              </a:extLst>
            </p:cNvPr>
            <p:cNvCxnSpPr/>
            <p:nvPr/>
          </p:nvCxnSpPr>
          <p:spPr>
            <a:xfrm>
              <a:off x="1762699" y="1002621"/>
              <a:ext cx="10429301" cy="0"/>
            </a:xfrm>
            <a:prstGeom prst="line">
              <a:avLst/>
            </a:prstGeom>
            <a:ln w="1905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sp>
        <p:nvSpPr>
          <p:cNvPr id="3" name="TextBox 2"/>
          <p:cNvSpPr txBox="1"/>
          <p:nvPr/>
        </p:nvSpPr>
        <p:spPr>
          <a:xfrm>
            <a:off x="6659246" y="319757"/>
            <a:ext cx="733892" cy="307777"/>
          </a:xfrm>
          <a:prstGeom prst="rect">
            <a:avLst/>
          </a:prstGeom>
          <a:noFill/>
        </p:spPr>
        <p:txBody>
          <a:bodyPr wrap="square" rtlCol="0">
            <a:spAutoFit/>
          </a:bodyPr>
          <a:lstStyle/>
          <a:p>
            <a:r>
              <a:rPr lang="zh-CN" altLang="en-US" sz="1400" b="1" dirty="0" smtClean="0"/>
              <a:t>智能</a:t>
            </a:r>
            <a:endParaRPr lang="zh-CN" altLang="en-US" sz="1400" b="1" dirty="0"/>
          </a:p>
        </p:txBody>
      </p:sp>
      <p:sp>
        <p:nvSpPr>
          <p:cNvPr id="35" name="TextBox 34"/>
          <p:cNvSpPr txBox="1"/>
          <p:nvPr/>
        </p:nvSpPr>
        <p:spPr>
          <a:xfrm>
            <a:off x="7545538" y="319757"/>
            <a:ext cx="733892" cy="307777"/>
          </a:xfrm>
          <a:prstGeom prst="rect">
            <a:avLst/>
          </a:prstGeom>
          <a:noFill/>
        </p:spPr>
        <p:txBody>
          <a:bodyPr wrap="square" rtlCol="0">
            <a:spAutoFit/>
          </a:bodyPr>
          <a:lstStyle/>
          <a:p>
            <a:r>
              <a:rPr lang="zh-CN" altLang="en-US" sz="1400" b="1" dirty="0"/>
              <a:t>高效</a:t>
            </a:r>
          </a:p>
        </p:txBody>
      </p:sp>
      <p:sp>
        <p:nvSpPr>
          <p:cNvPr id="36" name="TextBox 35"/>
          <p:cNvSpPr txBox="1"/>
          <p:nvPr/>
        </p:nvSpPr>
        <p:spPr>
          <a:xfrm>
            <a:off x="8414842" y="329733"/>
            <a:ext cx="733892" cy="307777"/>
          </a:xfrm>
          <a:prstGeom prst="rect">
            <a:avLst/>
          </a:prstGeom>
          <a:noFill/>
        </p:spPr>
        <p:txBody>
          <a:bodyPr wrap="square" rtlCol="0">
            <a:spAutoFit/>
          </a:bodyPr>
          <a:lstStyle/>
          <a:p>
            <a:r>
              <a:rPr lang="zh-CN" altLang="en-US" sz="1400" b="1" dirty="0" smtClean="0"/>
              <a:t>成本</a:t>
            </a:r>
            <a:endParaRPr lang="zh-CN" altLang="en-US" sz="1400" b="1" dirty="0"/>
          </a:p>
        </p:txBody>
      </p:sp>
      <p:sp>
        <p:nvSpPr>
          <p:cNvPr id="21" name="矩形 20"/>
          <p:cNvSpPr/>
          <p:nvPr/>
        </p:nvSpPr>
        <p:spPr>
          <a:xfrm>
            <a:off x="1475656" y="123478"/>
            <a:ext cx="2140330" cy="461665"/>
          </a:xfrm>
          <a:prstGeom prst="rect">
            <a:avLst/>
          </a:prstGeom>
        </p:spPr>
        <p:txBody>
          <a:bodyPr wrap="none">
            <a:spAutoFit/>
          </a:bodyPr>
          <a:lstStyle/>
          <a:p>
            <a:r>
              <a:rPr lang="zh-CN" altLang="zh-CN" sz="2400" dirty="0"/>
              <a:t>一</a:t>
            </a:r>
            <a:r>
              <a:rPr lang="zh-CN" altLang="zh-CN" sz="2400" dirty="0" smtClean="0"/>
              <a:t>、</a:t>
            </a:r>
            <a:r>
              <a:rPr lang="en-US" altLang="zh-CN" sz="2400" dirty="0" smtClean="0"/>
              <a:t>EDI</a:t>
            </a:r>
            <a:r>
              <a:rPr lang="zh-CN" altLang="en-US" sz="2400" dirty="0" smtClean="0"/>
              <a:t>的概念</a:t>
            </a:r>
            <a:endParaRPr lang="zh-CN" altLang="zh-CN" sz="2400" dirty="0"/>
          </a:p>
        </p:txBody>
      </p:sp>
      <p:sp>
        <p:nvSpPr>
          <p:cNvPr id="28" name="矩形 27"/>
          <p:cNvSpPr/>
          <p:nvPr/>
        </p:nvSpPr>
        <p:spPr>
          <a:xfrm>
            <a:off x="418781" y="1469972"/>
            <a:ext cx="4052986" cy="2585323"/>
          </a:xfrm>
          <a:prstGeom prst="rect">
            <a:avLst/>
          </a:prstGeom>
        </p:spPr>
        <p:txBody>
          <a:bodyPr wrap="square">
            <a:spAutoFit/>
          </a:bodyPr>
          <a:lstStyle/>
          <a:p>
            <a:pPr indent="269875" algn="just"/>
            <a:r>
              <a:rPr lang="zh-CN" altLang="zh-CN" kern="100" dirty="0">
                <a:latin typeface="微软雅黑" panose="020B0503020204020204" pitchFamily="34" charset="-122"/>
                <a:ea typeface="微软雅黑" panose="020B0503020204020204" pitchFamily="34" charset="-122"/>
              </a:rPr>
              <a:t>电子数据交换（</a:t>
            </a:r>
            <a:r>
              <a:rPr lang="en-US" altLang="zh-CN" kern="100" dirty="0">
                <a:latin typeface="微软雅黑" panose="020B0503020204020204" pitchFamily="34" charset="-122"/>
                <a:ea typeface="微软雅黑" panose="020B0503020204020204" pitchFamily="34" charset="-122"/>
              </a:rPr>
              <a:t>Electronic data interchange</a:t>
            </a:r>
            <a:r>
              <a:rPr lang="zh-CN" altLang="zh-CN" kern="100" dirty="0">
                <a:latin typeface="微软雅黑" panose="020B0503020204020204" pitchFamily="34" charset="-122"/>
                <a:ea typeface="微软雅黑" panose="020B0503020204020204" pitchFamily="34" charset="-122"/>
              </a:rPr>
              <a:t>，缩写</a:t>
            </a:r>
            <a:r>
              <a:rPr lang="en-US" altLang="zh-CN" kern="100" dirty="0">
                <a:latin typeface="微软雅黑" panose="020B0503020204020204" pitchFamily="34" charset="-122"/>
                <a:ea typeface="微软雅黑" panose="020B0503020204020204" pitchFamily="34" charset="-122"/>
              </a:rPr>
              <a:t>EDI</a:t>
            </a:r>
            <a:r>
              <a:rPr lang="zh-CN" altLang="zh-CN" kern="100" dirty="0">
                <a:latin typeface="微软雅黑" panose="020B0503020204020204" pitchFamily="34" charset="-122"/>
                <a:ea typeface="微软雅黑" panose="020B0503020204020204" pitchFamily="34" charset="-122"/>
              </a:rPr>
              <a:t>）是指按照同一规定的一套通用标准格式，将标准的经济信息通过通信网络传输在贸易伙伴的电子计算机系统之间进行数据交换和自动处理。</a:t>
            </a:r>
          </a:p>
          <a:p>
            <a:pPr indent="269875" algn="just"/>
            <a:r>
              <a:rPr lang="zh-CN" altLang="zh-CN" kern="100" dirty="0">
                <a:latin typeface="微软雅黑" panose="020B0503020204020204" pitchFamily="34" charset="-122"/>
                <a:ea typeface="微软雅黑" panose="020B0503020204020204" pitchFamily="34" charset="-122"/>
              </a:rPr>
              <a:t>由于使用</a:t>
            </a:r>
            <a:r>
              <a:rPr lang="en-US" altLang="zh-CN" kern="100" dirty="0">
                <a:latin typeface="微软雅黑" panose="020B0503020204020204" pitchFamily="34" charset="-122"/>
                <a:ea typeface="微软雅黑" panose="020B0503020204020204" pitchFamily="34" charset="-122"/>
              </a:rPr>
              <a:t>EDI</a:t>
            </a:r>
            <a:r>
              <a:rPr lang="zh-CN" altLang="zh-CN" kern="100" dirty="0">
                <a:latin typeface="微软雅黑" panose="020B0503020204020204" pitchFamily="34" charset="-122"/>
                <a:ea typeface="微软雅黑" panose="020B0503020204020204" pitchFamily="34" charset="-122"/>
              </a:rPr>
              <a:t>能有效地减少直到最终消除贸易过程中的纸面单证，因而</a:t>
            </a:r>
            <a:r>
              <a:rPr lang="en-US" altLang="zh-CN" kern="100" dirty="0">
                <a:latin typeface="微软雅黑" panose="020B0503020204020204" pitchFamily="34" charset="-122"/>
                <a:ea typeface="微软雅黑" panose="020B0503020204020204" pitchFamily="34" charset="-122"/>
              </a:rPr>
              <a:t>EDI</a:t>
            </a:r>
            <a:r>
              <a:rPr lang="zh-CN" altLang="zh-CN" kern="100" dirty="0">
                <a:latin typeface="微软雅黑" panose="020B0503020204020204" pitchFamily="34" charset="-122"/>
                <a:ea typeface="微软雅黑" panose="020B0503020204020204" pitchFamily="34" charset="-122"/>
              </a:rPr>
              <a:t>也被俗称为</a:t>
            </a:r>
            <a:r>
              <a:rPr lang="en-US" altLang="zh-CN" kern="100" dirty="0">
                <a:latin typeface="微软雅黑" panose="020B0503020204020204" pitchFamily="34" charset="-122"/>
                <a:ea typeface="微软雅黑" panose="020B0503020204020204" pitchFamily="34" charset="-122"/>
              </a:rPr>
              <a:t>“</a:t>
            </a:r>
            <a:r>
              <a:rPr lang="zh-CN" altLang="zh-CN" kern="100" dirty="0">
                <a:latin typeface="微软雅黑" panose="020B0503020204020204" pitchFamily="34" charset="-122"/>
                <a:ea typeface="微软雅黑" panose="020B0503020204020204" pitchFamily="34" charset="-122"/>
              </a:rPr>
              <a:t>无纸交易</a:t>
            </a:r>
            <a:r>
              <a:rPr lang="en-US" altLang="zh-CN" kern="100" dirty="0">
                <a:latin typeface="微软雅黑" panose="020B0503020204020204" pitchFamily="34" charset="-122"/>
                <a:ea typeface="微软雅黑" panose="020B0503020204020204" pitchFamily="34" charset="-122"/>
              </a:rPr>
              <a:t>”</a:t>
            </a:r>
            <a:r>
              <a:rPr lang="zh-CN" altLang="zh-CN" kern="100" dirty="0">
                <a:latin typeface="微软雅黑" panose="020B0503020204020204" pitchFamily="34" charset="-122"/>
                <a:ea typeface="微软雅黑" panose="020B0503020204020204" pitchFamily="34" charset="-122"/>
              </a:rPr>
              <a:t>。</a:t>
            </a:r>
            <a:endParaRPr lang="zh-CN" altLang="zh-CN" sz="1800" kern="100" dirty="0">
              <a:effectLst/>
              <a:latin typeface="微软雅黑" panose="020B0503020204020204" pitchFamily="34" charset="-122"/>
              <a:ea typeface="微软雅黑" panose="020B0503020204020204" pitchFamily="34" charset="-122"/>
            </a:endParaRPr>
          </a:p>
        </p:txBody>
      </p:sp>
      <p:pic>
        <p:nvPicPr>
          <p:cNvPr id="29"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b="10937"/>
          <a:stretch/>
        </p:blipFill>
        <p:spPr bwMode="auto">
          <a:xfrm>
            <a:off x="4727108" y="1419622"/>
            <a:ext cx="4416892" cy="26356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987276705"/>
      </p:ext>
    </p:extLst>
  </p:cSld>
  <p:clrMapOvr>
    <a:masterClrMapping/>
  </p:clrMapOvr>
  <mc:AlternateContent xmlns:mc="http://schemas.openxmlformats.org/markup-compatibility/2006" xmlns:p14="http://schemas.microsoft.com/office/powerpoint/2010/main">
    <mc:Choice Requires="p14">
      <p:transition p14:dur="0" advClick="0" advTm="0"/>
    </mc:Choice>
    <mc:Fallback xmlns="">
      <p:transition advClick="0" advTm="0"/>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a:extLst>
              <a:ext uri="{FF2B5EF4-FFF2-40B4-BE49-F238E27FC236}">
                <a16:creationId xmlns:a16="http://schemas.microsoft.com/office/drawing/2014/main" xmlns="" id="{1495F301-5D58-44A0-870C-E58C0EABD36A}"/>
              </a:ext>
            </a:extLst>
          </p:cNvPr>
          <p:cNvGrpSpPr/>
          <p:nvPr/>
        </p:nvGrpSpPr>
        <p:grpSpPr>
          <a:xfrm>
            <a:off x="-10552" y="-10550"/>
            <a:ext cx="9154552" cy="762516"/>
            <a:chOff x="-14069" y="-14067"/>
            <a:chExt cx="12206069" cy="1016688"/>
          </a:xfrm>
        </p:grpSpPr>
        <p:grpSp>
          <p:nvGrpSpPr>
            <p:cNvPr id="16" name="组合 15"/>
            <p:cNvGrpSpPr/>
            <p:nvPr/>
          </p:nvGrpSpPr>
          <p:grpSpPr>
            <a:xfrm>
              <a:off x="-14069" y="-14067"/>
              <a:ext cx="1690469" cy="1016688"/>
              <a:chOff x="-14069" y="-14068"/>
              <a:chExt cx="8860302" cy="6886134"/>
            </a:xfrm>
          </p:grpSpPr>
          <p:sp>
            <p:nvSpPr>
              <p:cNvPr id="17" name="直角三角形 16"/>
              <p:cNvSpPr/>
              <p:nvPr/>
            </p:nvSpPr>
            <p:spPr>
              <a:xfrm rot="5400000">
                <a:off x="-1740877" y="1740877"/>
                <a:ext cx="6858000" cy="3376246"/>
              </a:xfrm>
              <a:prstGeom prst="rtTriangl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8" name="任意多边形 17"/>
              <p:cNvSpPr/>
              <p:nvPr/>
            </p:nvSpPr>
            <p:spPr>
              <a:xfrm>
                <a:off x="-14069" y="-2"/>
                <a:ext cx="6133514" cy="6872068"/>
              </a:xfrm>
              <a:custGeom>
                <a:avLst/>
                <a:gdLst>
                  <a:gd name="connsiteX0" fmla="*/ 4061393 w 6133514"/>
                  <a:gd name="connsiteY0" fmla="*/ 0 h 6872068"/>
                  <a:gd name="connsiteX1" fmla="*/ 6133514 w 6133514"/>
                  <a:gd name="connsiteY1" fmla="*/ 0 h 6872068"/>
                  <a:gd name="connsiteX2" fmla="*/ 2747370 w 6133514"/>
                  <a:gd name="connsiteY2" fmla="*/ 6872067 h 6872068"/>
                  <a:gd name="connsiteX3" fmla="*/ 2072122 w 6133514"/>
                  <a:gd name="connsiteY3" fmla="*/ 6872067 h 6872068"/>
                  <a:gd name="connsiteX4" fmla="*/ 2072121 w 6133514"/>
                  <a:gd name="connsiteY4" fmla="*/ 6872068 h 6872068"/>
                  <a:gd name="connsiteX5" fmla="*/ 0 w 6133514"/>
                  <a:gd name="connsiteY5" fmla="*/ 6872068 h 6872068"/>
                  <a:gd name="connsiteX6" fmla="*/ 3386144 w 6133514"/>
                  <a:gd name="connsiteY6" fmla="*/ 1 h 6872068"/>
                  <a:gd name="connsiteX7" fmla="*/ 4061393 w 6133514"/>
                  <a:gd name="connsiteY7" fmla="*/ 1 h 6872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33514" h="6872068">
                    <a:moveTo>
                      <a:pt x="4061393" y="0"/>
                    </a:moveTo>
                    <a:lnTo>
                      <a:pt x="6133514" y="0"/>
                    </a:lnTo>
                    <a:lnTo>
                      <a:pt x="2747370" y="6872067"/>
                    </a:lnTo>
                    <a:lnTo>
                      <a:pt x="2072122" y="6872067"/>
                    </a:lnTo>
                    <a:lnTo>
                      <a:pt x="2072121" y="6872068"/>
                    </a:lnTo>
                    <a:lnTo>
                      <a:pt x="0" y="6872068"/>
                    </a:lnTo>
                    <a:lnTo>
                      <a:pt x="3386144" y="1"/>
                    </a:lnTo>
                    <a:lnTo>
                      <a:pt x="4061393" y="1"/>
                    </a:lnTo>
                    <a:close/>
                  </a:path>
                </a:pathLst>
              </a:custGeom>
              <a:solidFill>
                <a:srgbClr val="FDB4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18"/>
              <p:cNvSpPr/>
              <p:nvPr/>
            </p:nvSpPr>
            <p:spPr>
              <a:xfrm>
                <a:off x="2712719" y="-14068"/>
                <a:ext cx="6133514" cy="6872068"/>
              </a:xfrm>
              <a:custGeom>
                <a:avLst/>
                <a:gdLst>
                  <a:gd name="connsiteX0" fmla="*/ 4061393 w 6133514"/>
                  <a:gd name="connsiteY0" fmla="*/ 0 h 6872068"/>
                  <a:gd name="connsiteX1" fmla="*/ 6133514 w 6133514"/>
                  <a:gd name="connsiteY1" fmla="*/ 0 h 6872068"/>
                  <a:gd name="connsiteX2" fmla="*/ 2747370 w 6133514"/>
                  <a:gd name="connsiteY2" fmla="*/ 6872067 h 6872068"/>
                  <a:gd name="connsiteX3" fmla="*/ 2072122 w 6133514"/>
                  <a:gd name="connsiteY3" fmla="*/ 6872067 h 6872068"/>
                  <a:gd name="connsiteX4" fmla="*/ 2072121 w 6133514"/>
                  <a:gd name="connsiteY4" fmla="*/ 6872068 h 6872068"/>
                  <a:gd name="connsiteX5" fmla="*/ 0 w 6133514"/>
                  <a:gd name="connsiteY5" fmla="*/ 6872068 h 6872068"/>
                  <a:gd name="connsiteX6" fmla="*/ 3386144 w 6133514"/>
                  <a:gd name="connsiteY6" fmla="*/ 1 h 6872068"/>
                  <a:gd name="connsiteX7" fmla="*/ 4061393 w 6133514"/>
                  <a:gd name="connsiteY7" fmla="*/ 1 h 6872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33514" h="6872068">
                    <a:moveTo>
                      <a:pt x="4061393" y="0"/>
                    </a:moveTo>
                    <a:lnTo>
                      <a:pt x="6133514" y="0"/>
                    </a:lnTo>
                    <a:lnTo>
                      <a:pt x="2747370" y="6872067"/>
                    </a:lnTo>
                    <a:lnTo>
                      <a:pt x="2072122" y="6872067"/>
                    </a:lnTo>
                    <a:lnTo>
                      <a:pt x="2072121" y="6872068"/>
                    </a:lnTo>
                    <a:lnTo>
                      <a:pt x="0" y="6872068"/>
                    </a:lnTo>
                    <a:lnTo>
                      <a:pt x="3386144" y="1"/>
                    </a:lnTo>
                    <a:lnTo>
                      <a:pt x="4061393" y="1"/>
                    </a:lnTo>
                    <a:close/>
                  </a:path>
                </a:pathLst>
              </a:custGeom>
              <a:solidFill>
                <a:srgbClr val="E635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 name="组合 1">
              <a:extLst>
                <a:ext uri="{FF2B5EF4-FFF2-40B4-BE49-F238E27FC236}">
                  <a16:creationId xmlns:a16="http://schemas.microsoft.com/office/drawing/2014/main" xmlns="" id="{F16F4591-60E9-4C9B-AF90-257FD1CF5AAD}"/>
                </a:ext>
              </a:extLst>
            </p:cNvPr>
            <p:cNvGrpSpPr/>
            <p:nvPr/>
          </p:nvGrpSpPr>
          <p:grpSpPr>
            <a:xfrm>
              <a:off x="8510887" y="453634"/>
              <a:ext cx="2671958" cy="382389"/>
              <a:chOff x="8519749" y="577955"/>
              <a:chExt cx="2671958" cy="382389"/>
            </a:xfrm>
          </p:grpSpPr>
          <p:grpSp>
            <p:nvGrpSpPr>
              <p:cNvPr id="22" name="组合 21">
                <a:extLst>
                  <a:ext uri="{FF2B5EF4-FFF2-40B4-BE49-F238E27FC236}">
                    <a16:creationId xmlns:a16="http://schemas.microsoft.com/office/drawing/2014/main" xmlns="" id="{3572C76C-95D1-4FF5-BB80-B735C985DE2B}"/>
                  </a:ext>
                </a:extLst>
              </p:cNvPr>
              <p:cNvGrpSpPr/>
              <p:nvPr/>
            </p:nvGrpSpPr>
            <p:grpSpPr>
              <a:xfrm>
                <a:off x="8519749" y="577955"/>
                <a:ext cx="368108" cy="382389"/>
                <a:chOff x="8181567" y="391614"/>
                <a:chExt cx="420096" cy="437973"/>
              </a:xfrm>
            </p:grpSpPr>
            <p:sp>
              <p:nvSpPr>
                <p:cNvPr id="23" name="Oval 11">
                  <a:extLst>
                    <a:ext uri="{FF2B5EF4-FFF2-40B4-BE49-F238E27FC236}">
                      <a16:creationId xmlns:a16="http://schemas.microsoft.com/office/drawing/2014/main" xmlns="" id="{B2E6A8A3-322E-4A52-8E71-C45B316F5C18}"/>
                    </a:ext>
                  </a:extLst>
                </p:cNvPr>
                <p:cNvSpPr/>
                <p:nvPr/>
              </p:nvSpPr>
              <p:spPr>
                <a:xfrm>
                  <a:off x="8181567" y="391614"/>
                  <a:ext cx="420096" cy="437973"/>
                </a:xfrm>
                <a:prstGeom prst="ellipse">
                  <a:avLst/>
                </a:prstGeom>
                <a:solidFill>
                  <a:srgbClr val="E6353F"/>
                </a:solidFill>
                <a:ln w="9525">
                  <a:noFill/>
                </a:ln>
              </p:spPr>
              <p:txBody>
                <a:bodyPr/>
                <a:lstStyle/>
                <a:p>
                  <a:pPr lvl="0" eaLnBrk="1" hangingPunct="1"/>
                  <a:endParaRPr lang="zh-CN" altLang="en-US" sz="1300" dirty="0">
                    <a:latin typeface="微软雅黑" panose="020B0503020204020204" pitchFamily="34" charset="-122"/>
                    <a:ea typeface="微软雅黑" panose="020B0503020204020204" pitchFamily="34" charset="-122"/>
                  </a:endParaRPr>
                </a:p>
              </p:txBody>
            </p:sp>
            <p:sp>
              <p:nvSpPr>
                <p:cNvPr id="24" name="Freeform 14">
                  <a:extLst>
                    <a:ext uri="{FF2B5EF4-FFF2-40B4-BE49-F238E27FC236}">
                      <a16:creationId xmlns:a16="http://schemas.microsoft.com/office/drawing/2014/main" xmlns="" id="{205D0928-C677-4B0B-ABE9-E66BCB8A8319}"/>
                    </a:ext>
                  </a:extLst>
                </p:cNvPr>
                <p:cNvSpPr>
                  <a:spLocks noEditPoints="1"/>
                </p:cNvSpPr>
                <p:nvPr/>
              </p:nvSpPr>
              <p:spPr>
                <a:xfrm>
                  <a:off x="8254350" y="468227"/>
                  <a:ext cx="321776" cy="268147"/>
                </a:xfrm>
                <a:custGeom>
                  <a:avLst/>
                  <a:gdLst/>
                  <a:ahLst/>
                  <a:cxnLst>
                    <a:cxn ang="0">
                      <a:pos x="248143" y="256622"/>
                    </a:cxn>
                    <a:cxn ang="0">
                      <a:pos x="0" y="256622"/>
                    </a:cxn>
                    <a:cxn ang="0">
                      <a:pos x="128858" y="99115"/>
                    </a:cxn>
                    <a:cxn ang="0">
                      <a:pos x="123703" y="94505"/>
                    </a:cxn>
                    <a:cxn ang="0">
                      <a:pos x="234889" y="110639"/>
                    </a:cxn>
                    <a:cxn ang="0">
                      <a:pos x="13254" y="90663"/>
                    </a:cxn>
                    <a:cxn ang="0">
                      <a:pos x="88360" y="194387"/>
                    </a:cxn>
                    <a:cxn ang="0">
                      <a:pos x="41971" y="163654"/>
                    </a:cxn>
                    <a:cxn ang="0">
                      <a:pos x="41971" y="173642"/>
                    </a:cxn>
                    <a:cxn ang="0">
                      <a:pos x="134012" y="142909"/>
                    </a:cxn>
                    <a:cxn ang="0">
                      <a:pos x="41971" y="142909"/>
                    </a:cxn>
                    <a:cxn ang="0">
                      <a:pos x="134012" y="133689"/>
                    </a:cxn>
                    <a:cxn ang="0">
                      <a:pos x="237834" y="112176"/>
                    </a:cxn>
                    <a:cxn ang="0">
                      <a:pos x="237834" y="112176"/>
                    </a:cxn>
                    <a:cxn ang="0">
                      <a:pos x="238571" y="16903"/>
                    </a:cxn>
                    <a:cxn ang="0">
                      <a:pos x="145793" y="60698"/>
                    </a:cxn>
                    <a:cxn ang="0">
                      <a:pos x="251825" y="66845"/>
                    </a:cxn>
                    <a:cxn ang="0">
                      <a:pos x="161256" y="46100"/>
                    </a:cxn>
                    <a:cxn ang="0">
                      <a:pos x="254770" y="116786"/>
                    </a:cxn>
                    <a:cxn ang="0">
                      <a:pos x="291586" y="69918"/>
                    </a:cxn>
                    <a:cxn ang="0">
                      <a:pos x="301159" y="80675"/>
                    </a:cxn>
                    <a:cxn ang="0">
                      <a:pos x="296004" y="68381"/>
                    </a:cxn>
                    <a:cxn ang="0">
                      <a:pos x="293795" y="131384"/>
                    </a:cxn>
                    <a:cxn ang="0">
                      <a:pos x="293059" y="143678"/>
                    </a:cxn>
                    <a:cxn ang="0">
                      <a:pos x="303368" y="143678"/>
                    </a:cxn>
                    <a:cxn ang="0">
                      <a:pos x="302631" y="131384"/>
                    </a:cxn>
                    <a:cxn ang="0">
                      <a:pos x="301159" y="102956"/>
                    </a:cxn>
                    <a:cxn ang="0">
                      <a:pos x="148002" y="144446"/>
                    </a:cxn>
                    <a:cxn ang="0">
                      <a:pos x="161992" y="201302"/>
                    </a:cxn>
                    <a:cxn ang="0">
                      <a:pos x="167883" y="196692"/>
                    </a:cxn>
                    <a:cxn ang="0">
                      <a:pos x="170092" y="189777"/>
                    </a:cxn>
                    <a:cxn ang="0">
                      <a:pos x="176719" y="194387"/>
                    </a:cxn>
                    <a:cxn ang="0">
                      <a:pos x="181137" y="205144"/>
                    </a:cxn>
                    <a:cxn ang="0">
                      <a:pos x="187028" y="209754"/>
                    </a:cxn>
                    <a:cxn ang="0">
                      <a:pos x="196600" y="208217"/>
                    </a:cxn>
                    <a:cxn ang="0">
                      <a:pos x="195127" y="202839"/>
                    </a:cxn>
                    <a:cxn ang="0">
                      <a:pos x="189973" y="192082"/>
                    </a:cxn>
                    <a:cxn ang="0">
                      <a:pos x="183346" y="187472"/>
                    </a:cxn>
                    <a:cxn ang="0">
                      <a:pos x="199545" y="178252"/>
                    </a:cxn>
                    <a:cxn ang="0">
                      <a:pos x="192918" y="175947"/>
                    </a:cxn>
                    <a:cxn ang="0">
                      <a:pos x="188500" y="169801"/>
                    </a:cxn>
                    <a:cxn ang="0">
                      <a:pos x="181873" y="168264"/>
                    </a:cxn>
                    <a:cxn ang="0">
                      <a:pos x="177455" y="162118"/>
                    </a:cxn>
                    <a:cxn ang="0">
                      <a:pos x="170828" y="159813"/>
                    </a:cxn>
                    <a:cxn ang="0">
                      <a:pos x="166410" y="154434"/>
                    </a:cxn>
                    <a:cxn ang="0">
                      <a:pos x="159047" y="152129"/>
                    </a:cxn>
                    <a:cxn ang="0">
                      <a:pos x="154629" y="145983"/>
                    </a:cxn>
                    <a:cxn ang="0">
                      <a:pos x="29453" y="108334"/>
                    </a:cxn>
                    <a:cxn ang="0">
                      <a:pos x="29453" y="224352"/>
                    </a:cxn>
                  </a:cxnLst>
                  <a:rect l="0" t="0" r="0" b="0"/>
                  <a:pathLst>
                    <a:path w="437" h="349">
                      <a:moveTo>
                        <a:pt x="0" y="322"/>
                      </a:moveTo>
                      <a:lnTo>
                        <a:pt x="337" y="322"/>
                      </a:lnTo>
                      <a:lnTo>
                        <a:pt x="337" y="334"/>
                      </a:lnTo>
                      <a:cubicBezTo>
                        <a:pt x="337" y="342"/>
                        <a:pt x="331" y="349"/>
                        <a:pt x="323" y="349"/>
                      </a:cubicBezTo>
                      <a:lnTo>
                        <a:pt x="14" y="349"/>
                      </a:lnTo>
                      <a:cubicBezTo>
                        <a:pt x="6" y="349"/>
                        <a:pt x="0" y="342"/>
                        <a:pt x="0" y="334"/>
                      </a:cubicBezTo>
                      <a:lnTo>
                        <a:pt x="0" y="322"/>
                      </a:lnTo>
                      <a:close/>
                      <a:moveTo>
                        <a:pt x="168" y="123"/>
                      </a:moveTo>
                      <a:cubicBezTo>
                        <a:pt x="172" y="123"/>
                        <a:pt x="175" y="126"/>
                        <a:pt x="175" y="129"/>
                      </a:cubicBezTo>
                      <a:cubicBezTo>
                        <a:pt x="175" y="133"/>
                        <a:pt x="172" y="135"/>
                        <a:pt x="168" y="135"/>
                      </a:cubicBezTo>
                      <a:cubicBezTo>
                        <a:pt x="165" y="135"/>
                        <a:pt x="162" y="133"/>
                        <a:pt x="162" y="129"/>
                      </a:cubicBezTo>
                      <a:cubicBezTo>
                        <a:pt x="162" y="126"/>
                        <a:pt x="165" y="123"/>
                        <a:pt x="168" y="123"/>
                      </a:cubicBezTo>
                      <a:close/>
                      <a:moveTo>
                        <a:pt x="18" y="118"/>
                      </a:moveTo>
                      <a:lnTo>
                        <a:pt x="208" y="118"/>
                      </a:lnTo>
                      <a:cubicBezTo>
                        <a:pt x="246" y="120"/>
                        <a:pt x="283" y="128"/>
                        <a:pt x="319" y="144"/>
                      </a:cubicBezTo>
                      <a:lnTo>
                        <a:pt x="319" y="315"/>
                      </a:lnTo>
                      <a:lnTo>
                        <a:pt x="18" y="315"/>
                      </a:lnTo>
                      <a:lnTo>
                        <a:pt x="18" y="118"/>
                      </a:lnTo>
                      <a:close/>
                      <a:moveTo>
                        <a:pt x="57" y="239"/>
                      </a:moveTo>
                      <a:lnTo>
                        <a:pt x="120" y="239"/>
                      </a:lnTo>
                      <a:lnTo>
                        <a:pt x="120" y="253"/>
                      </a:lnTo>
                      <a:lnTo>
                        <a:pt x="57" y="253"/>
                      </a:lnTo>
                      <a:lnTo>
                        <a:pt x="57" y="239"/>
                      </a:lnTo>
                      <a:close/>
                      <a:moveTo>
                        <a:pt x="57" y="213"/>
                      </a:moveTo>
                      <a:lnTo>
                        <a:pt x="182" y="213"/>
                      </a:lnTo>
                      <a:lnTo>
                        <a:pt x="182" y="226"/>
                      </a:lnTo>
                      <a:lnTo>
                        <a:pt x="57" y="226"/>
                      </a:lnTo>
                      <a:lnTo>
                        <a:pt x="57" y="213"/>
                      </a:lnTo>
                      <a:close/>
                      <a:moveTo>
                        <a:pt x="57" y="186"/>
                      </a:moveTo>
                      <a:lnTo>
                        <a:pt x="182" y="186"/>
                      </a:lnTo>
                      <a:lnTo>
                        <a:pt x="182" y="200"/>
                      </a:lnTo>
                      <a:lnTo>
                        <a:pt x="57" y="200"/>
                      </a:lnTo>
                      <a:lnTo>
                        <a:pt x="57" y="186"/>
                      </a:lnTo>
                      <a:close/>
                      <a:moveTo>
                        <a:pt x="57" y="160"/>
                      </a:moveTo>
                      <a:lnTo>
                        <a:pt x="182" y="160"/>
                      </a:lnTo>
                      <a:lnTo>
                        <a:pt x="182" y="174"/>
                      </a:lnTo>
                      <a:lnTo>
                        <a:pt x="57" y="174"/>
                      </a:lnTo>
                      <a:lnTo>
                        <a:pt x="57" y="160"/>
                      </a:lnTo>
                      <a:close/>
                      <a:moveTo>
                        <a:pt x="323" y="146"/>
                      </a:moveTo>
                      <a:cubicBezTo>
                        <a:pt x="328" y="148"/>
                        <a:pt x="339" y="154"/>
                        <a:pt x="342" y="156"/>
                      </a:cubicBezTo>
                      <a:cubicBezTo>
                        <a:pt x="350" y="161"/>
                        <a:pt x="330" y="164"/>
                        <a:pt x="323" y="165"/>
                      </a:cubicBezTo>
                      <a:lnTo>
                        <a:pt x="323" y="146"/>
                      </a:lnTo>
                      <a:close/>
                      <a:moveTo>
                        <a:pt x="396" y="91"/>
                      </a:moveTo>
                      <a:cubicBezTo>
                        <a:pt x="377" y="71"/>
                        <a:pt x="359" y="50"/>
                        <a:pt x="341" y="30"/>
                      </a:cubicBezTo>
                      <a:cubicBezTo>
                        <a:pt x="335" y="23"/>
                        <a:pt x="332" y="23"/>
                        <a:pt x="324" y="22"/>
                      </a:cubicBezTo>
                      <a:lnTo>
                        <a:pt x="133" y="1"/>
                      </a:lnTo>
                      <a:cubicBezTo>
                        <a:pt x="129" y="0"/>
                        <a:pt x="128" y="3"/>
                        <a:pt x="130" y="6"/>
                      </a:cubicBezTo>
                      <a:lnTo>
                        <a:pt x="198" y="79"/>
                      </a:lnTo>
                      <a:cubicBezTo>
                        <a:pt x="209" y="57"/>
                        <a:pt x="217" y="46"/>
                        <a:pt x="251" y="50"/>
                      </a:cubicBezTo>
                      <a:cubicBezTo>
                        <a:pt x="275" y="53"/>
                        <a:pt x="292" y="58"/>
                        <a:pt x="314" y="66"/>
                      </a:cubicBezTo>
                      <a:cubicBezTo>
                        <a:pt x="328" y="72"/>
                        <a:pt x="335" y="76"/>
                        <a:pt x="342" y="87"/>
                      </a:cubicBezTo>
                      <a:cubicBezTo>
                        <a:pt x="336" y="80"/>
                        <a:pt x="327" y="75"/>
                        <a:pt x="317" y="71"/>
                      </a:cubicBezTo>
                      <a:cubicBezTo>
                        <a:pt x="297" y="63"/>
                        <a:pt x="275" y="58"/>
                        <a:pt x="253" y="55"/>
                      </a:cubicBezTo>
                      <a:cubicBezTo>
                        <a:pt x="240" y="54"/>
                        <a:pt x="227" y="54"/>
                        <a:pt x="219" y="60"/>
                      </a:cubicBezTo>
                      <a:cubicBezTo>
                        <a:pt x="211" y="66"/>
                        <a:pt x="199" y="93"/>
                        <a:pt x="194" y="103"/>
                      </a:cubicBezTo>
                      <a:cubicBezTo>
                        <a:pt x="191" y="110"/>
                        <a:pt x="195" y="112"/>
                        <a:pt x="200" y="112"/>
                      </a:cubicBezTo>
                      <a:cubicBezTo>
                        <a:pt x="251" y="115"/>
                        <a:pt x="301" y="128"/>
                        <a:pt x="346" y="152"/>
                      </a:cubicBezTo>
                      <a:lnTo>
                        <a:pt x="347" y="126"/>
                      </a:lnTo>
                      <a:cubicBezTo>
                        <a:pt x="363" y="128"/>
                        <a:pt x="379" y="130"/>
                        <a:pt x="396" y="133"/>
                      </a:cubicBezTo>
                      <a:lnTo>
                        <a:pt x="396" y="91"/>
                      </a:lnTo>
                      <a:close/>
                      <a:moveTo>
                        <a:pt x="433" y="138"/>
                      </a:moveTo>
                      <a:cubicBezTo>
                        <a:pt x="435" y="138"/>
                        <a:pt x="437" y="135"/>
                        <a:pt x="435" y="133"/>
                      </a:cubicBezTo>
                      <a:cubicBezTo>
                        <a:pt x="426" y="124"/>
                        <a:pt x="417" y="114"/>
                        <a:pt x="409" y="105"/>
                      </a:cubicBezTo>
                      <a:lnTo>
                        <a:pt x="409" y="93"/>
                      </a:lnTo>
                      <a:cubicBezTo>
                        <a:pt x="409" y="91"/>
                        <a:pt x="407" y="90"/>
                        <a:pt x="405" y="90"/>
                      </a:cubicBezTo>
                      <a:lnTo>
                        <a:pt x="402" y="89"/>
                      </a:lnTo>
                      <a:lnTo>
                        <a:pt x="402" y="163"/>
                      </a:lnTo>
                      <a:cubicBezTo>
                        <a:pt x="400" y="163"/>
                        <a:pt x="400" y="164"/>
                        <a:pt x="400" y="165"/>
                      </a:cubicBezTo>
                      <a:lnTo>
                        <a:pt x="399" y="171"/>
                      </a:lnTo>
                      <a:cubicBezTo>
                        <a:pt x="399" y="173"/>
                        <a:pt x="400" y="174"/>
                        <a:pt x="400" y="176"/>
                      </a:cubicBezTo>
                      <a:lnTo>
                        <a:pt x="400" y="182"/>
                      </a:lnTo>
                      <a:cubicBezTo>
                        <a:pt x="400" y="184"/>
                        <a:pt x="399" y="185"/>
                        <a:pt x="398" y="187"/>
                      </a:cubicBezTo>
                      <a:lnTo>
                        <a:pt x="393" y="231"/>
                      </a:lnTo>
                      <a:cubicBezTo>
                        <a:pt x="396" y="236"/>
                        <a:pt x="414" y="236"/>
                        <a:pt x="417" y="231"/>
                      </a:cubicBezTo>
                      <a:lnTo>
                        <a:pt x="412" y="187"/>
                      </a:lnTo>
                      <a:cubicBezTo>
                        <a:pt x="412" y="185"/>
                        <a:pt x="411" y="184"/>
                        <a:pt x="411" y="182"/>
                      </a:cubicBezTo>
                      <a:lnTo>
                        <a:pt x="410" y="176"/>
                      </a:lnTo>
                      <a:cubicBezTo>
                        <a:pt x="410" y="174"/>
                        <a:pt x="412" y="174"/>
                        <a:pt x="411" y="171"/>
                      </a:cubicBezTo>
                      <a:lnTo>
                        <a:pt x="411" y="165"/>
                      </a:lnTo>
                      <a:cubicBezTo>
                        <a:pt x="411" y="164"/>
                        <a:pt x="410" y="163"/>
                        <a:pt x="409" y="163"/>
                      </a:cubicBezTo>
                      <a:lnTo>
                        <a:pt x="409" y="134"/>
                      </a:lnTo>
                      <a:cubicBezTo>
                        <a:pt x="417" y="135"/>
                        <a:pt x="425" y="137"/>
                        <a:pt x="433" y="138"/>
                      </a:cubicBezTo>
                      <a:close/>
                      <a:moveTo>
                        <a:pt x="206" y="187"/>
                      </a:moveTo>
                      <a:lnTo>
                        <a:pt x="201" y="188"/>
                      </a:lnTo>
                      <a:lnTo>
                        <a:pt x="217" y="267"/>
                      </a:lnTo>
                      <a:lnTo>
                        <a:pt x="221" y="266"/>
                      </a:lnTo>
                      <a:lnTo>
                        <a:pt x="220" y="262"/>
                      </a:lnTo>
                      <a:lnTo>
                        <a:pt x="224" y="261"/>
                      </a:lnTo>
                      <a:lnTo>
                        <a:pt x="224" y="257"/>
                      </a:lnTo>
                      <a:lnTo>
                        <a:pt x="228" y="256"/>
                      </a:lnTo>
                      <a:lnTo>
                        <a:pt x="227" y="252"/>
                      </a:lnTo>
                      <a:lnTo>
                        <a:pt x="231" y="251"/>
                      </a:lnTo>
                      <a:lnTo>
                        <a:pt x="231" y="247"/>
                      </a:lnTo>
                      <a:lnTo>
                        <a:pt x="235" y="246"/>
                      </a:lnTo>
                      <a:lnTo>
                        <a:pt x="236" y="253"/>
                      </a:lnTo>
                      <a:lnTo>
                        <a:pt x="240" y="253"/>
                      </a:lnTo>
                      <a:lnTo>
                        <a:pt x="241" y="260"/>
                      </a:lnTo>
                      <a:lnTo>
                        <a:pt x="245" y="260"/>
                      </a:lnTo>
                      <a:lnTo>
                        <a:pt x="246" y="267"/>
                      </a:lnTo>
                      <a:lnTo>
                        <a:pt x="250" y="266"/>
                      </a:lnTo>
                      <a:lnTo>
                        <a:pt x="251" y="274"/>
                      </a:lnTo>
                      <a:lnTo>
                        <a:pt x="254" y="273"/>
                      </a:lnTo>
                      <a:lnTo>
                        <a:pt x="255" y="277"/>
                      </a:lnTo>
                      <a:lnTo>
                        <a:pt x="267" y="275"/>
                      </a:lnTo>
                      <a:lnTo>
                        <a:pt x="267" y="271"/>
                      </a:lnTo>
                      <a:lnTo>
                        <a:pt x="270" y="271"/>
                      </a:lnTo>
                      <a:lnTo>
                        <a:pt x="268" y="263"/>
                      </a:lnTo>
                      <a:lnTo>
                        <a:pt x="265" y="264"/>
                      </a:lnTo>
                      <a:lnTo>
                        <a:pt x="263" y="257"/>
                      </a:lnTo>
                      <a:lnTo>
                        <a:pt x="259" y="257"/>
                      </a:lnTo>
                      <a:lnTo>
                        <a:pt x="258" y="250"/>
                      </a:lnTo>
                      <a:lnTo>
                        <a:pt x="254" y="251"/>
                      </a:lnTo>
                      <a:lnTo>
                        <a:pt x="253" y="243"/>
                      </a:lnTo>
                      <a:lnTo>
                        <a:pt x="249" y="244"/>
                      </a:lnTo>
                      <a:lnTo>
                        <a:pt x="248" y="240"/>
                      </a:lnTo>
                      <a:lnTo>
                        <a:pt x="272" y="235"/>
                      </a:lnTo>
                      <a:lnTo>
                        <a:pt x="271" y="232"/>
                      </a:lnTo>
                      <a:lnTo>
                        <a:pt x="267" y="233"/>
                      </a:lnTo>
                      <a:lnTo>
                        <a:pt x="267" y="228"/>
                      </a:lnTo>
                      <a:lnTo>
                        <a:pt x="262" y="229"/>
                      </a:lnTo>
                      <a:lnTo>
                        <a:pt x="262" y="225"/>
                      </a:lnTo>
                      <a:lnTo>
                        <a:pt x="257" y="226"/>
                      </a:lnTo>
                      <a:lnTo>
                        <a:pt x="256" y="221"/>
                      </a:lnTo>
                      <a:lnTo>
                        <a:pt x="252" y="222"/>
                      </a:lnTo>
                      <a:lnTo>
                        <a:pt x="251" y="218"/>
                      </a:lnTo>
                      <a:lnTo>
                        <a:pt x="247" y="219"/>
                      </a:lnTo>
                      <a:lnTo>
                        <a:pt x="246" y="215"/>
                      </a:lnTo>
                      <a:lnTo>
                        <a:pt x="242" y="215"/>
                      </a:lnTo>
                      <a:lnTo>
                        <a:pt x="241" y="211"/>
                      </a:lnTo>
                      <a:lnTo>
                        <a:pt x="237" y="212"/>
                      </a:lnTo>
                      <a:lnTo>
                        <a:pt x="236" y="208"/>
                      </a:lnTo>
                      <a:lnTo>
                        <a:pt x="232" y="208"/>
                      </a:lnTo>
                      <a:lnTo>
                        <a:pt x="231" y="204"/>
                      </a:lnTo>
                      <a:lnTo>
                        <a:pt x="227" y="205"/>
                      </a:lnTo>
                      <a:lnTo>
                        <a:pt x="226" y="201"/>
                      </a:lnTo>
                      <a:lnTo>
                        <a:pt x="221" y="202"/>
                      </a:lnTo>
                      <a:lnTo>
                        <a:pt x="221" y="197"/>
                      </a:lnTo>
                      <a:lnTo>
                        <a:pt x="216" y="198"/>
                      </a:lnTo>
                      <a:lnTo>
                        <a:pt x="215" y="194"/>
                      </a:lnTo>
                      <a:lnTo>
                        <a:pt x="211" y="195"/>
                      </a:lnTo>
                      <a:lnTo>
                        <a:pt x="210" y="190"/>
                      </a:lnTo>
                      <a:lnTo>
                        <a:pt x="207" y="191"/>
                      </a:lnTo>
                      <a:lnTo>
                        <a:pt x="206" y="187"/>
                      </a:lnTo>
                      <a:close/>
                      <a:moveTo>
                        <a:pt x="40" y="141"/>
                      </a:moveTo>
                      <a:lnTo>
                        <a:pt x="297" y="141"/>
                      </a:lnTo>
                      <a:lnTo>
                        <a:pt x="297" y="292"/>
                      </a:lnTo>
                      <a:lnTo>
                        <a:pt x="40" y="292"/>
                      </a:lnTo>
                      <a:lnTo>
                        <a:pt x="40" y="141"/>
                      </a:lnTo>
                      <a:close/>
                    </a:path>
                  </a:pathLst>
                </a:custGeom>
                <a:solidFill>
                  <a:srgbClr val="FFFFFF">
                    <a:alpha val="100000"/>
                  </a:srgbClr>
                </a:solidFill>
                <a:ln w="9525">
                  <a:noFill/>
                </a:ln>
              </p:spPr>
              <p:txBody>
                <a:bodyPr/>
                <a:lstStyle/>
                <a:p>
                  <a:endParaRPr lang="zh-CN" altLang="en-US" sz="1300" dirty="0">
                    <a:ea typeface="微软雅黑" panose="020B0503020204020204" pitchFamily="34" charset="-122"/>
                  </a:endParaRPr>
                </a:p>
              </p:txBody>
            </p:sp>
          </p:grpSp>
          <p:grpSp>
            <p:nvGrpSpPr>
              <p:cNvPr id="25" name="组合 24">
                <a:extLst>
                  <a:ext uri="{FF2B5EF4-FFF2-40B4-BE49-F238E27FC236}">
                    <a16:creationId xmlns:a16="http://schemas.microsoft.com/office/drawing/2014/main" xmlns="" id="{EDE772D3-C617-4E93-B7A3-A606D04292F8}"/>
                  </a:ext>
                </a:extLst>
              </p:cNvPr>
              <p:cNvGrpSpPr/>
              <p:nvPr/>
            </p:nvGrpSpPr>
            <p:grpSpPr>
              <a:xfrm>
                <a:off x="10823599" y="577955"/>
                <a:ext cx="368108" cy="382389"/>
                <a:chOff x="10486350" y="391614"/>
                <a:chExt cx="421373" cy="437973"/>
              </a:xfrm>
            </p:grpSpPr>
            <p:sp>
              <p:nvSpPr>
                <p:cNvPr id="26" name="Oval 13">
                  <a:extLst>
                    <a:ext uri="{FF2B5EF4-FFF2-40B4-BE49-F238E27FC236}">
                      <a16:creationId xmlns:a16="http://schemas.microsoft.com/office/drawing/2014/main" xmlns="" id="{2F189F4C-BA54-45A4-9862-7045F21F7A3B}"/>
                    </a:ext>
                  </a:extLst>
                </p:cNvPr>
                <p:cNvSpPr/>
                <p:nvPr/>
              </p:nvSpPr>
              <p:spPr>
                <a:xfrm>
                  <a:off x="10486350" y="391614"/>
                  <a:ext cx="421373" cy="437973"/>
                </a:xfrm>
                <a:prstGeom prst="ellipse">
                  <a:avLst/>
                </a:prstGeom>
                <a:solidFill>
                  <a:srgbClr val="858585"/>
                </a:solidFill>
                <a:ln w="9525">
                  <a:noFill/>
                </a:ln>
              </p:spPr>
              <p:txBody>
                <a:bodyPr/>
                <a:lstStyle/>
                <a:p>
                  <a:pPr lvl="0" eaLnBrk="1" hangingPunct="1"/>
                  <a:endParaRPr lang="zh-CN" altLang="en-US" sz="1300" dirty="0">
                    <a:latin typeface="微软雅黑" panose="020B0503020204020204" pitchFamily="34" charset="-122"/>
                    <a:ea typeface="微软雅黑" panose="020B0503020204020204" pitchFamily="34" charset="-122"/>
                  </a:endParaRPr>
                </a:p>
              </p:txBody>
            </p:sp>
            <p:sp>
              <p:nvSpPr>
                <p:cNvPr id="27" name="Freeform 15">
                  <a:extLst>
                    <a:ext uri="{FF2B5EF4-FFF2-40B4-BE49-F238E27FC236}">
                      <a16:creationId xmlns:a16="http://schemas.microsoft.com/office/drawing/2014/main" xmlns="" id="{17E2950D-1240-486B-84EF-65DB9100A6D5}"/>
                    </a:ext>
                  </a:extLst>
                </p:cNvPr>
                <p:cNvSpPr>
                  <a:spLocks noEditPoints="1"/>
                </p:cNvSpPr>
                <p:nvPr/>
              </p:nvSpPr>
              <p:spPr>
                <a:xfrm>
                  <a:off x="10532318" y="455458"/>
                  <a:ext cx="334545" cy="293685"/>
                </a:xfrm>
                <a:custGeom>
                  <a:avLst/>
                  <a:gdLst/>
                  <a:ahLst/>
                  <a:cxnLst>
                    <a:cxn ang="0">
                      <a:pos x="234329" y="182499"/>
                    </a:cxn>
                    <a:cxn ang="0">
                      <a:pos x="184958" y="182499"/>
                    </a:cxn>
                    <a:cxn ang="0">
                      <a:pos x="184958" y="233874"/>
                    </a:cxn>
                    <a:cxn ang="0">
                      <a:pos x="148850" y="233874"/>
                    </a:cxn>
                    <a:cxn ang="0">
                      <a:pos x="148850" y="182499"/>
                    </a:cxn>
                    <a:cxn ang="0">
                      <a:pos x="99479" y="182499"/>
                    </a:cxn>
                    <a:cxn ang="0">
                      <a:pos x="99479" y="144925"/>
                    </a:cxn>
                    <a:cxn ang="0">
                      <a:pos x="148850" y="144925"/>
                    </a:cxn>
                    <a:cxn ang="0">
                      <a:pos x="148850" y="93550"/>
                    </a:cxn>
                    <a:cxn ang="0">
                      <a:pos x="184958" y="93550"/>
                    </a:cxn>
                    <a:cxn ang="0">
                      <a:pos x="184958" y="144925"/>
                    </a:cxn>
                    <a:cxn ang="0">
                      <a:pos x="234329" y="144925"/>
                    </a:cxn>
                    <a:cxn ang="0">
                      <a:pos x="234329" y="182499"/>
                    </a:cxn>
                    <a:cxn ang="0">
                      <a:pos x="307280" y="94317"/>
                    </a:cxn>
                    <a:cxn ang="0">
                      <a:pos x="167273" y="69779"/>
                    </a:cxn>
                    <a:cxn ang="0">
                      <a:pos x="27265" y="94317"/>
                    </a:cxn>
                    <a:cxn ang="0">
                      <a:pos x="167273" y="293685"/>
                    </a:cxn>
                    <a:cxn ang="0">
                      <a:pos x="307280" y="94317"/>
                    </a:cxn>
                  </a:cxnLst>
                  <a:rect l="0" t="0" r="0" b="0"/>
                  <a:pathLst>
                    <a:path w="454" h="383">
                      <a:moveTo>
                        <a:pt x="318" y="238"/>
                      </a:moveTo>
                      <a:lnTo>
                        <a:pt x="251" y="238"/>
                      </a:lnTo>
                      <a:lnTo>
                        <a:pt x="251" y="305"/>
                      </a:lnTo>
                      <a:lnTo>
                        <a:pt x="202" y="305"/>
                      </a:lnTo>
                      <a:lnTo>
                        <a:pt x="202" y="238"/>
                      </a:lnTo>
                      <a:lnTo>
                        <a:pt x="135" y="238"/>
                      </a:lnTo>
                      <a:lnTo>
                        <a:pt x="135" y="189"/>
                      </a:lnTo>
                      <a:lnTo>
                        <a:pt x="202" y="189"/>
                      </a:lnTo>
                      <a:lnTo>
                        <a:pt x="202" y="122"/>
                      </a:lnTo>
                      <a:lnTo>
                        <a:pt x="251" y="122"/>
                      </a:lnTo>
                      <a:lnTo>
                        <a:pt x="251" y="189"/>
                      </a:lnTo>
                      <a:lnTo>
                        <a:pt x="318" y="189"/>
                      </a:lnTo>
                      <a:lnTo>
                        <a:pt x="318" y="238"/>
                      </a:lnTo>
                      <a:close/>
                      <a:moveTo>
                        <a:pt x="417" y="123"/>
                      </a:moveTo>
                      <a:cubicBezTo>
                        <a:pt x="384" y="0"/>
                        <a:pt x="249" y="77"/>
                        <a:pt x="227" y="91"/>
                      </a:cubicBezTo>
                      <a:cubicBezTo>
                        <a:pt x="204" y="77"/>
                        <a:pt x="69" y="1"/>
                        <a:pt x="37" y="123"/>
                      </a:cubicBezTo>
                      <a:cubicBezTo>
                        <a:pt x="0" y="265"/>
                        <a:pt x="226" y="382"/>
                        <a:pt x="227" y="383"/>
                      </a:cubicBezTo>
                      <a:cubicBezTo>
                        <a:pt x="227" y="383"/>
                        <a:pt x="454" y="263"/>
                        <a:pt x="417" y="123"/>
                      </a:cubicBezTo>
                      <a:close/>
                    </a:path>
                  </a:pathLst>
                </a:custGeom>
                <a:solidFill>
                  <a:srgbClr val="FFFFFF">
                    <a:alpha val="100000"/>
                  </a:srgbClr>
                </a:solidFill>
                <a:ln w="9525">
                  <a:noFill/>
                </a:ln>
              </p:spPr>
              <p:txBody>
                <a:bodyPr/>
                <a:lstStyle/>
                <a:p>
                  <a:endParaRPr lang="zh-CN" altLang="en-US" sz="1300" dirty="0">
                    <a:ea typeface="微软雅黑" panose="020B0503020204020204" pitchFamily="34" charset="-122"/>
                  </a:endParaRPr>
                </a:p>
              </p:txBody>
            </p:sp>
          </p:grpSp>
          <p:grpSp>
            <p:nvGrpSpPr>
              <p:cNvPr id="31" name="组合 30">
                <a:extLst>
                  <a:ext uri="{FF2B5EF4-FFF2-40B4-BE49-F238E27FC236}">
                    <a16:creationId xmlns:a16="http://schemas.microsoft.com/office/drawing/2014/main" xmlns="" id="{96699630-266A-4CAD-B49F-9B7E0B518B31}"/>
                  </a:ext>
                </a:extLst>
              </p:cNvPr>
              <p:cNvGrpSpPr/>
              <p:nvPr/>
            </p:nvGrpSpPr>
            <p:grpSpPr>
              <a:xfrm>
                <a:off x="9676434" y="577955"/>
                <a:ext cx="366522" cy="382389"/>
                <a:chOff x="9338428" y="391614"/>
                <a:chExt cx="420096" cy="437973"/>
              </a:xfrm>
            </p:grpSpPr>
            <p:sp>
              <p:nvSpPr>
                <p:cNvPr id="32" name="Oval 12">
                  <a:extLst>
                    <a:ext uri="{FF2B5EF4-FFF2-40B4-BE49-F238E27FC236}">
                      <a16:creationId xmlns:a16="http://schemas.microsoft.com/office/drawing/2014/main" xmlns="" id="{F38E3F48-55B1-421F-9CC0-A9C79CF923E7}"/>
                    </a:ext>
                  </a:extLst>
                </p:cNvPr>
                <p:cNvSpPr/>
                <p:nvPr/>
              </p:nvSpPr>
              <p:spPr>
                <a:xfrm>
                  <a:off x="9338428" y="391614"/>
                  <a:ext cx="420096" cy="437973"/>
                </a:xfrm>
                <a:prstGeom prst="ellipse">
                  <a:avLst/>
                </a:prstGeom>
                <a:solidFill>
                  <a:srgbClr val="FDB402"/>
                </a:solidFill>
                <a:ln w="9525">
                  <a:noFill/>
                </a:ln>
              </p:spPr>
              <p:txBody>
                <a:bodyPr/>
                <a:lstStyle/>
                <a:p>
                  <a:pPr lvl="0" eaLnBrk="1" hangingPunct="1"/>
                  <a:endParaRPr lang="zh-CN" altLang="en-US" sz="1300" dirty="0">
                    <a:latin typeface="微软雅黑" panose="020B0503020204020204" pitchFamily="34" charset="-122"/>
                    <a:ea typeface="微软雅黑" panose="020B0503020204020204" pitchFamily="34" charset="-122"/>
                  </a:endParaRPr>
                </a:p>
              </p:txBody>
            </p:sp>
            <p:sp>
              <p:nvSpPr>
                <p:cNvPr id="33" name="Freeform 19">
                  <a:extLst>
                    <a:ext uri="{FF2B5EF4-FFF2-40B4-BE49-F238E27FC236}">
                      <a16:creationId xmlns:a16="http://schemas.microsoft.com/office/drawing/2014/main" xmlns="" id="{F9E38022-4EEC-44AD-914E-E332446E739C}"/>
                    </a:ext>
                  </a:extLst>
                </p:cNvPr>
                <p:cNvSpPr>
                  <a:spLocks noEditPoints="1"/>
                </p:cNvSpPr>
                <p:nvPr/>
              </p:nvSpPr>
              <p:spPr>
                <a:xfrm>
                  <a:off x="9398442" y="495042"/>
                  <a:ext cx="315391" cy="277085"/>
                </a:xfrm>
                <a:custGeom>
                  <a:avLst/>
                  <a:gdLst/>
                  <a:ahLst/>
                  <a:cxnLst>
                    <a:cxn ang="0">
                      <a:pos x="165064" y="270177"/>
                    </a:cxn>
                    <a:cxn ang="0">
                      <a:pos x="307285" y="80593"/>
                    </a:cxn>
                    <a:cxn ang="0">
                      <a:pos x="298442" y="76755"/>
                    </a:cxn>
                    <a:cxn ang="0">
                      <a:pos x="212226" y="77522"/>
                    </a:cxn>
                    <a:cxn ang="0">
                      <a:pos x="165064" y="270177"/>
                    </a:cxn>
                    <a:cxn ang="0">
                      <a:pos x="310233" y="80593"/>
                    </a:cxn>
                    <a:cxn ang="0">
                      <a:pos x="310233" y="80593"/>
                    </a:cxn>
                    <a:cxn ang="0">
                      <a:pos x="5158" y="79057"/>
                    </a:cxn>
                    <a:cxn ang="0">
                      <a:pos x="146642" y="267107"/>
                    </a:cxn>
                    <a:cxn ang="0">
                      <a:pos x="100955" y="76755"/>
                    </a:cxn>
                    <a:cxn ang="0">
                      <a:pos x="16949" y="77522"/>
                    </a:cxn>
                    <a:cxn ang="0">
                      <a:pos x="5158" y="79057"/>
                    </a:cxn>
                    <a:cxn ang="0">
                      <a:pos x="145905" y="270945"/>
                    </a:cxn>
                    <a:cxn ang="0">
                      <a:pos x="145905" y="270945"/>
                    </a:cxn>
                    <a:cxn ang="0">
                      <a:pos x="156222" y="271712"/>
                    </a:cxn>
                    <a:cxn ang="0">
                      <a:pos x="204857" y="77522"/>
                    </a:cxn>
                    <a:cxn ang="0">
                      <a:pos x="202646" y="80593"/>
                    </a:cxn>
                    <a:cxn ang="0">
                      <a:pos x="108324" y="77522"/>
                    </a:cxn>
                    <a:cxn ang="0">
                      <a:pos x="156222" y="271712"/>
                    </a:cxn>
                    <a:cxn ang="0">
                      <a:pos x="220332" y="69847"/>
                    </a:cxn>
                    <a:cxn ang="0">
                      <a:pos x="313917" y="69847"/>
                    </a:cxn>
                    <a:cxn ang="0">
                      <a:pos x="259387" y="768"/>
                    </a:cxn>
                    <a:cxn ang="0">
                      <a:pos x="220332" y="69847"/>
                    </a:cxn>
                    <a:cxn ang="0">
                      <a:pos x="0" y="68312"/>
                    </a:cxn>
                    <a:cxn ang="0">
                      <a:pos x="92112" y="69847"/>
                    </a:cxn>
                    <a:cxn ang="0">
                      <a:pos x="54530" y="0"/>
                    </a:cxn>
                    <a:cxn ang="0">
                      <a:pos x="0" y="68312"/>
                    </a:cxn>
                    <a:cxn ang="0">
                      <a:pos x="109060" y="69847"/>
                    </a:cxn>
                    <a:cxn ang="0">
                      <a:pos x="203383" y="69079"/>
                    </a:cxn>
                    <a:cxn ang="0">
                      <a:pos x="155485" y="1535"/>
                    </a:cxn>
                    <a:cxn ang="0">
                      <a:pos x="109060" y="69847"/>
                    </a:cxn>
                    <a:cxn ang="0">
                      <a:pos x="101691" y="71382"/>
                    </a:cxn>
                    <a:cxn ang="0">
                      <a:pos x="148853" y="768"/>
                    </a:cxn>
                    <a:cxn ang="0">
                      <a:pos x="61162" y="1535"/>
                    </a:cxn>
                    <a:cxn ang="0">
                      <a:pos x="101691" y="71382"/>
                    </a:cxn>
                    <a:cxn ang="0">
                      <a:pos x="212963" y="71382"/>
                    </a:cxn>
                    <a:cxn ang="0">
                      <a:pos x="250544" y="768"/>
                    </a:cxn>
                    <a:cxn ang="0">
                      <a:pos x="165801" y="2303"/>
                    </a:cxn>
                    <a:cxn ang="0">
                      <a:pos x="212963" y="71382"/>
                    </a:cxn>
                  </a:cxnLst>
                  <a:rect l="0" t="0" r="0" b="0"/>
                  <a:pathLst>
                    <a:path w="428" h="361">
                      <a:moveTo>
                        <a:pt x="224" y="352"/>
                      </a:moveTo>
                      <a:lnTo>
                        <a:pt x="417" y="105"/>
                      </a:lnTo>
                      <a:cubicBezTo>
                        <a:pt x="412" y="102"/>
                        <a:pt x="413" y="100"/>
                        <a:pt x="405" y="100"/>
                      </a:cubicBezTo>
                      <a:lnTo>
                        <a:pt x="288" y="101"/>
                      </a:lnTo>
                      <a:lnTo>
                        <a:pt x="224" y="352"/>
                      </a:lnTo>
                      <a:close/>
                      <a:moveTo>
                        <a:pt x="421" y="105"/>
                      </a:moveTo>
                      <a:cubicBezTo>
                        <a:pt x="428" y="97"/>
                        <a:pt x="414" y="113"/>
                        <a:pt x="421" y="105"/>
                      </a:cubicBezTo>
                      <a:close/>
                      <a:moveTo>
                        <a:pt x="7" y="103"/>
                      </a:moveTo>
                      <a:lnTo>
                        <a:pt x="199" y="348"/>
                      </a:lnTo>
                      <a:lnTo>
                        <a:pt x="137" y="100"/>
                      </a:lnTo>
                      <a:lnTo>
                        <a:pt x="23" y="101"/>
                      </a:lnTo>
                      <a:lnTo>
                        <a:pt x="7" y="103"/>
                      </a:lnTo>
                      <a:close/>
                      <a:moveTo>
                        <a:pt x="198" y="353"/>
                      </a:moveTo>
                      <a:cubicBezTo>
                        <a:pt x="205" y="361"/>
                        <a:pt x="191" y="345"/>
                        <a:pt x="198" y="353"/>
                      </a:cubicBezTo>
                      <a:close/>
                      <a:moveTo>
                        <a:pt x="212" y="354"/>
                      </a:moveTo>
                      <a:lnTo>
                        <a:pt x="278" y="101"/>
                      </a:lnTo>
                      <a:lnTo>
                        <a:pt x="275" y="105"/>
                      </a:lnTo>
                      <a:lnTo>
                        <a:pt x="147" y="101"/>
                      </a:lnTo>
                      <a:lnTo>
                        <a:pt x="212" y="354"/>
                      </a:lnTo>
                      <a:close/>
                      <a:moveTo>
                        <a:pt x="299" y="91"/>
                      </a:moveTo>
                      <a:lnTo>
                        <a:pt x="426" y="91"/>
                      </a:lnTo>
                      <a:lnTo>
                        <a:pt x="352" y="1"/>
                      </a:lnTo>
                      <a:lnTo>
                        <a:pt x="299" y="91"/>
                      </a:lnTo>
                      <a:close/>
                      <a:moveTo>
                        <a:pt x="0" y="89"/>
                      </a:moveTo>
                      <a:lnTo>
                        <a:pt x="125" y="91"/>
                      </a:lnTo>
                      <a:lnTo>
                        <a:pt x="74" y="0"/>
                      </a:lnTo>
                      <a:lnTo>
                        <a:pt x="0" y="89"/>
                      </a:lnTo>
                      <a:close/>
                      <a:moveTo>
                        <a:pt x="148" y="91"/>
                      </a:moveTo>
                      <a:lnTo>
                        <a:pt x="276" y="90"/>
                      </a:lnTo>
                      <a:lnTo>
                        <a:pt x="211" y="2"/>
                      </a:lnTo>
                      <a:lnTo>
                        <a:pt x="148" y="91"/>
                      </a:lnTo>
                      <a:close/>
                      <a:moveTo>
                        <a:pt x="138" y="93"/>
                      </a:moveTo>
                      <a:lnTo>
                        <a:pt x="202" y="1"/>
                      </a:lnTo>
                      <a:lnTo>
                        <a:pt x="83" y="2"/>
                      </a:lnTo>
                      <a:lnTo>
                        <a:pt x="138" y="93"/>
                      </a:lnTo>
                      <a:close/>
                      <a:moveTo>
                        <a:pt x="289" y="93"/>
                      </a:moveTo>
                      <a:lnTo>
                        <a:pt x="340" y="1"/>
                      </a:lnTo>
                      <a:lnTo>
                        <a:pt x="225" y="3"/>
                      </a:lnTo>
                      <a:lnTo>
                        <a:pt x="289" y="93"/>
                      </a:lnTo>
                      <a:close/>
                    </a:path>
                  </a:pathLst>
                </a:custGeom>
                <a:solidFill>
                  <a:srgbClr val="FFFFFF">
                    <a:alpha val="100000"/>
                  </a:srgbClr>
                </a:solidFill>
                <a:ln w="9525">
                  <a:noFill/>
                </a:ln>
              </p:spPr>
              <p:txBody>
                <a:bodyPr/>
                <a:lstStyle/>
                <a:p>
                  <a:endParaRPr lang="zh-CN" altLang="en-US" sz="1300" dirty="0">
                    <a:ea typeface="微软雅黑" panose="020B0503020204020204" pitchFamily="34" charset="-122"/>
                  </a:endParaRPr>
                </a:p>
              </p:txBody>
            </p:sp>
          </p:grpSp>
        </p:grpSp>
        <p:cxnSp>
          <p:nvCxnSpPr>
            <p:cNvPr id="4" name="直接连接符 3">
              <a:extLst>
                <a:ext uri="{FF2B5EF4-FFF2-40B4-BE49-F238E27FC236}">
                  <a16:creationId xmlns:a16="http://schemas.microsoft.com/office/drawing/2014/main" xmlns="" id="{6FD08865-C378-4B20-8EA7-0F026FB4E179}"/>
                </a:ext>
              </a:extLst>
            </p:cNvPr>
            <p:cNvCxnSpPr/>
            <p:nvPr/>
          </p:nvCxnSpPr>
          <p:spPr>
            <a:xfrm>
              <a:off x="1762699" y="1002621"/>
              <a:ext cx="10429301" cy="0"/>
            </a:xfrm>
            <a:prstGeom prst="line">
              <a:avLst/>
            </a:prstGeom>
            <a:ln w="1905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sp>
        <p:nvSpPr>
          <p:cNvPr id="3" name="TextBox 2"/>
          <p:cNvSpPr txBox="1"/>
          <p:nvPr/>
        </p:nvSpPr>
        <p:spPr>
          <a:xfrm>
            <a:off x="6659246" y="319757"/>
            <a:ext cx="733892" cy="307777"/>
          </a:xfrm>
          <a:prstGeom prst="rect">
            <a:avLst/>
          </a:prstGeom>
          <a:noFill/>
        </p:spPr>
        <p:txBody>
          <a:bodyPr wrap="square" rtlCol="0">
            <a:spAutoFit/>
          </a:bodyPr>
          <a:lstStyle/>
          <a:p>
            <a:r>
              <a:rPr lang="zh-CN" altLang="en-US" sz="1400" b="1" dirty="0" smtClean="0"/>
              <a:t>智能</a:t>
            </a:r>
            <a:endParaRPr lang="zh-CN" altLang="en-US" sz="1400" b="1" dirty="0"/>
          </a:p>
        </p:txBody>
      </p:sp>
      <p:sp>
        <p:nvSpPr>
          <p:cNvPr id="35" name="TextBox 34"/>
          <p:cNvSpPr txBox="1"/>
          <p:nvPr/>
        </p:nvSpPr>
        <p:spPr>
          <a:xfrm>
            <a:off x="7545538" y="319757"/>
            <a:ext cx="733892" cy="307777"/>
          </a:xfrm>
          <a:prstGeom prst="rect">
            <a:avLst/>
          </a:prstGeom>
          <a:noFill/>
        </p:spPr>
        <p:txBody>
          <a:bodyPr wrap="square" rtlCol="0">
            <a:spAutoFit/>
          </a:bodyPr>
          <a:lstStyle/>
          <a:p>
            <a:r>
              <a:rPr lang="zh-CN" altLang="en-US" sz="1400" b="1" dirty="0"/>
              <a:t>高效</a:t>
            </a:r>
          </a:p>
        </p:txBody>
      </p:sp>
      <p:sp>
        <p:nvSpPr>
          <p:cNvPr id="36" name="TextBox 35"/>
          <p:cNvSpPr txBox="1"/>
          <p:nvPr/>
        </p:nvSpPr>
        <p:spPr>
          <a:xfrm>
            <a:off x="8414842" y="329733"/>
            <a:ext cx="733892" cy="307777"/>
          </a:xfrm>
          <a:prstGeom prst="rect">
            <a:avLst/>
          </a:prstGeom>
          <a:noFill/>
        </p:spPr>
        <p:txBody>
          <a:bodyPr wrap="square" rtlCol="0">
            <a:spAutoFit/>
          </a:bodyPr>
          <a:lstStyle/>
          <a:p>
            <a:r>
              <a:rPr lang="zh-CN" altLang="en-US" sz="1400" b="1" dirty="0" smtClean="0"/>
              <a:t>成本</a:t>
            </a:r>
            <a:endParaRPr lang="zh-CN" altLang="en-US" sz="1400" b="1" dirty="0"/>
          </a:p>
        </p:txBody>
      </p:sp>
      <p:sp>
        <p:nvSpPr>
          <p:cNvPr id="21" name="矩形 20"/>
          <p:cNvSpPr/>
          <p:nvPr/>
        </p:nvSpPr>
        <p:spPr>
          <a:xfrm>
            <a:off x="1475656" y="123478"/>
            <a:ext cx="2140330" cy="461665"/>
          </a:xfrm>
          <a:prstGeom prst="rect">
            <a:avLst/>
          </a:prstGeom>
        </p:spPr>
        <p:txBody>
          <a:bodyPr wrap="none">
            <a:spAutoFit/>
          </a:bodyPr>
          <a:lstStyle/>
          <a:p>
            <a:r>
              <a:rPr lang="zh-CN" altLang="en-US" sz="2400" dirty="0" smtClean="0"/>
              <a:t>二</a:t>
            </a:r>
            <a:r>
              <a:rPr lang="zh-CN" altLang="zh-CN" sz="2400" dirty="0" smtClean="0"/>
              <a:t>、</a:t>
            </a:r>
            <a:r>
              <a:rPr lang="en-US" altLang="zh-CN" sz="2400" dirty="0" smtClean="0"/>
              <a:t>EDI</a:t>
            </a:r>
            <a:r>
              <a:rPr lang="zh-CN" altLang="en-US" sz="2400" dirty="0" smtClean="0"/>
              <a:t>的分类</a:t>
            </a:r>
            <a:endParaRPr lang="zh-CN" altLang="zh-CN" sz="2400" dirty="0"/>
          </a:p>
        </p:txBody>
      </p:sp>
      <p:sp>
        <p:nvSpPr>
          <p:cNvPr id="28" name="矩形 27"/>
          <p:cNvSpPr/>
          <p:nvPr/>
        </p:nvSpPr>
        <p:spPr>
          <a:xfrm>
            <a:off x="302417" y="1829467"/>
            <a:ext cx="4052986" cy="2536400"/>
          </a:xfrm>
          <a:prstGeom prst="rect">
            <a:avLst/>
          </a:prstGeom>
        </p:spPr>
        <p:txBody>
          <a:bodyPr wrap="square">
            <a:spAutoFit/>
          </a:bodyPr>
          <a:lstStyle/>
          <a:p>
            <a:pPr indent="269875" algn="just">
              <a:lnSpc>
                <a:spcPct val="150000"/>
              </a:lnSpc>
            </a:pPr>
            <a:r>
              <a:rPr lang="zh-CN" altLang="zh-CN" kern="100" dirty="0">
                <a:latin typeface="微软雅黑" panose="020B0503020204020204" pitchFamily="34" charset="-122"/>
                <a:ea typeface="微软雅黑" panose="020B0503020204020204" pitchFamily="34" charset="-122"/>
              </a:rPr>
              <a:t>第一类常用的</a:t>
            </a:r>
            <a:r>
              <a:rPr lang="en-US" altLang="zh-CN" kern="100" dirty="0">
                <a:latin typeface="微软雅黑" panose="020B0503020204020204" pitchFamily="34" charset="-122"/>
                <a:ea typeface="微软雅黑" panose="020B0503020204020204" pitchFamily="34" charset="-122"/>
              </a:rPr>
              <a:t>EDI</a:t>
            </a:r>
            <a:r>
              <a:rPr lang="zh-CN" altLang="zh-CN" kern="100" dirty="0">
                <a:latin typeface="微软雅黑" panose="020B0503020204020204" pitchFamily="34" charset="-122"/>
                <a:ea typeface="微软雅黑" panose="020B0503020204020204" pitchFamily="34" charset="-122"/>
              </a:rPr>
              <a:t>系统是订货信息系统，也是最基本、最知名的</a:t>
            </a:r>
            <a:r>
              <a:rPr lang="en-US" altLang="zh-CN" kern="100" dirty="0">
                <a:latin typeface="微软雅黑" panose="020B0503020204020204" pitchFamily="34" charset="-122"/>
                <a:ea typeface="微软雅黑" panose="020B0503020204020204" pitchFamily="34" charset="-122"/>
              </a:rPr>
              <a:t>EDI</a:t>
            </a:r>
            <a:r>
              <a:rPr lang="zh-CN" altLang="zh-CN" kern="100" dirty="0">
                <a:latin typeface="微软雅黑" panose="020B0503020204020204" pitchFamily="34" charset="-122"/>
                <a:ea typeface="微软雅黑" panose="020B0503020204020204" pitchFamily="34" charset="-122"/>
              </a:rPr>
              <a:t>系统。它又可称为贸易数据互换系统（</a:t>
            </a:r>
            <a:r>
              <a:rPr lang="en-US" altLang="zh-CN" kern="100" dirty="0">
                <a:latin typeface="微软雅黑" panose="020B0503020204020204" pitchFamily="34" charset="-122"/>
                <a:ea typeface="微软雅黑" panose="020B0503020204020204" pitchFamily="34" charset="-122"/>
              </a:rPr>
              <a:t>Trade Data Interchange</a:t>
            </a:r>
            <a:r>
              <a:rPr lang="zh-CN" altLang="zh-CN" kern="100" dirty="0">
                <a:latin typeface="微软雅黑" panose="020B0503020204020204" pitchFamily="34" charset="-122"/>
                <a:ea typeface="微软雅黑" panose="020B0503020204020204" pitchFamily="34" charset="-122"/>
              </a:rPr>
              <a:t>，简称</a:t>
            </a:r>
            <a:r>
              <a:rPr lang="en-US" altLang="zh-CN" kern="100" dirty="0">
                <a:latin typeface="微软雅黑" panose="020B0503020204020204" pitchFamily="34" charset="-122"/>
                <a:ea typeface="微软雅黑" panose="020B0503020204020204" pitchFamily="34" charset="-122"/>
              </a:rPr>
              <a:t>TDI</a:t>
            </a:r>
            <a:r>
              <a:rPr lang="zh-CN" altLang="zh-CN" kern="100" dirty="0">
                <a:latin typeface="微软雅黑" panose="020B0503020204020204" pitchFamily="34" charset="-122"/>
                <a:ea typeface="微软雅黑" panose="020B0503020204020204" pitchFamily="34" charset="-122"/>
              </a:rPr>
              <a:t>），它用电子数据文件来传输订单、发货票和各类通知。</a:t>
            </a:r>
          </a:p>
        </p:txBody>
      </p:sp>
      <p:pic>
        <p:nvPicPr>
          <p:cNvPr id="29"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p:blipFill>
        <p:spPr bwMode="auto">
          <a:xfrm>
            <a:off x="4627594" y="1563638"/>
            <a:ext cx="4392000" cy="2196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0" name="文本框 2">
            <a:extLst>
              <a:ext uri="{FF2B5EF4-FFF2-40B4-BE49-F238E27FC236}">
                <a16:creationId xmlns:a16="http://schemas.microsoft.com/office/drawing/2014/main" xmlns="" id="{8C986028-C886-46A2-AB40-626D7C211E78}"/>
              </a:ext>
            </a:extLst>
          </p:cNvPr>
          <p:cNvSpPr txBox="1"/>
          <p:nvPr/>
        </p:nvSpPr>
        <p:spPr>
          <a:xfrm>
            <a:off x="346470" y="1163528"/>
            <a:ext cx="3145410" cy="400110"/>
          </a:xfrm>
          <a:prstGeom prst="rect">
            <a:avLst/>
          </a:prstGeom>
          <a:noFill/>
        </p:spPr>
        <p:txBody>
          <a:bodyPr wrap="square" rtlCol="0">
            <a:spAutoFit/>
          </a:bodyPr>
          <a:lstStyle/>
          <a:p>
            <a:r>
              <a:rPr lang="zh-CN" altLang="zh-CN" sz="2000" b="1" kern="100" dirty="0">
                <a:solidFill>
                  <a:srgbClr val="00B0F0"/>
                </a:solidFill>
                <a:latin typeface="微软雅黑" panose="020B0503020204020204" pitchFamily="34" charset="-122"/>
                <a:ea typeface="微软雅黑" panose="020B0503020204020204" pitchFamily="34" charset="-122"/>
              </a:rPr>
              <a:t>（</a:t>
            </a:r>
            <a:r>
              <a:rPr lang="zh-CN" altLang="en-US" sz="2000" b="1" kern="100" dirty="0">
                <a:solidFill>
                  <a:srgbClr val="00B0F0"/>
                </a:solidFill>
                <a:latin typeface="微软雅黑" panose="020B0503020204020204" pitchFamily="34" charset="-122"/>
                <a:ea typeface="微软雅黑" panose="020B0503020204020204" pitchFamily="34" charset="-122"/>
              </a:rPr>
              <a:t>一</a:t>
            </a:r>
            <a:r>
              <a:rPr lang="zh-CN" altLang="zh-CN" sz="2000" b="1" kern="100" dirty="0">
                <a:solidFill>
                  <a:srgbClr val="00B0F0"/>
                </a:solidFill>
                <a:latin typeface="微软雅黑" panose="020B0503020204020204" pitchFamily="34" charset="-122"/>
                <a:ea typeface="微软雅黑" panose="020B0503020204020204" pitchFamily="34" charset="-122"/>
              </a:rPr>
              <a:t>）订货信息系统</a:t>
            </a:r>
          </a:p>
        </p:txBody>
      </p:sp>
    </p:spTree>
    <p:extLst>
      <p:ext uri="{BB962C8B-B14F-4D97-AF65-F5344CB8AC3E}">
        <p14:creationId xmlns:p14="http://schemas.microsoft.com/office/powerpoint/2010/main" val="2533651878"/>
      </p:ext>
    </p:extLst>
  </p:cSld>
  <p:clrMapOvr>
    <a:masterClrMapping/>
  </p:clrMapOvr>
  <mc:AlternateContent xmlns:mc="http://schemas.openxmlformats.org/markup-compatibility/2006" xmlns:p14="http://schemas.microsoft.com/office/powerpoint/2010/main">
    <mc:Choice Requires="p14">
      <p:transition p14:dur="0" advClick="0" advTm="0"/>
    </mc:Choice>
    <mc:Fallback xmlns="">
      <p:transition advClick="0" advTm="0"/>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a:extLst>
              <a:ext uri="{FF2B5EF4-FFF2-40B4-BE49-F238E27FC236}">
                <a16:creationId xmlns:a16="http://schemas.microsoft.com/office/drawing/2014/main" xmlns="" id="{1495F301-5D58-44A0-870C-E58C0EABD36A}"/>
              </a:ext>
            </a:extLst>
          </p:cNvPr>
          <p:cNvGrpSpPr/>
          <p:nvPr/>
        </p:nvGrpSpPr>
        <p:grpSpPr>
          <a:xfrm>
            <a:off x="-10552" y="-10550"/>
            <a:ext cx="9154552" cy="762516"/>
            <a:chOff x="-14069" y="-14067"/>
            <a:chExt cx="12206069" cy="1016688"/>
          </a:xfrm>
        </p:grpSpPr>
        <p:grpSp>
          <p:nvGrpSpPr>
            <p:cNvPr id="16" name="组合 15"/>
            <p:cNvGrpSpPr/>
            <p:nvPr/>
          </p:nvGrpSpPr>
          <p:grpSpPr>
            <a:xfrm>
              <a:off x="-14069" y="-14067"/>
              <a:ext cx="1690469" cy="1016688"/>
              <a:chOff x="-14069" y="-14068"/>
              <a:chExt cx="8860302" cy="6886134"/>
            </a:xfrm>
          </p:grpSpPr>
          <p:sp>
            <p:nvSpPr>
              <p:cNvPr id="17" name="直角三角形 16"/>
              <p:cNvSpPr/>
              <p:nvPr/>
            </p:nvSpPr>
            <p:spPr>
              <a:xfrm rot="5400000">
                <a:off x="-1740877" y="1740877"/>
                <a:ext cx="6858000" cy="3376246"/>
              </a:xfrm>
              <a:prstGeom prst="rtTriangl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8" name="任意多边形 17"/>
              <p:cNvSpPr/>
              <p:nvPr/>
            </p:nvSpPr>
            <p:spPr>
              <a:xfrm>
                <a:off x="-14069" y="-2"/>
                <a:ext cx="6133514" cy="6872068"/>
              </a:xfrm>
              <a:custGeom>
                <a:avLst/>
                <a:gdLst>
                  <a:gd name="connsiteX0" fmla="*/ 4061393 w 6133514"/>
                  <a:gd name="connsiteY0" fmla="*/ 0 h 6872068"/>
                  <a:gd name="connsiteX1" fmla="*/ 6133514 w 6133514"/>
                  <a:gd name="connsiteY1" fmla="*/ 0 h 6872068"/>
                  <a:gd name="connsiteX2" fmla="*/ 2747370 w 6133514"/>
                  <a:gd name="connsiteY2" fmla="*/ 6872067 h 6872068"/>
                  <a:gd name="connsiteX3" fmla="*/ 2072122 w 6133514"/>
                  <a:gd name="connsiteY3" fmla="*/ 6872067 h 6872068"/>
                  <a:gd name="connsiteX4" fmla="*/ 2072121 w 6133514"/>
                  <a:gd name="connsiteY4" fmla="*/ 6872068 h 6872068"/>
                  <a:gd name="connsiteX5" fmla="*/ 0 w 6133514"/>
                  <a:gd name="connsiteY5" fmla="*/ 6872068 h 6872068"/>
                  <a:gd name="connsiteX6" fmla="*/ 3386144 w 6133514"/>
                  <a:gd name="connsiteY6" fmla="*/ 1 h 6872068"/>
                  <a:gd name="connsiteX7" fmla="*/ 4061393 w 6133514"/>
                  <a:gd name="connsiteY7" fmla="*/ 1 h 6872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33514" h="6872068">
                    <a:moveTo>
                      <a:pt x="4061393" y="0"/>
                    </a:moveTo>
                    <a:lnTo>
                      <a:pt x="6133514" y="0"/>
                    </a:lnTo>
                    <a:lnTo>
                      <a:pt x="2747370" y="6872067"/>
                    </a:lnTo>
                    <a:lnTo>
                      <a:pt x="2072122" y="6872067"/>
                    </a:lnTo>
                    <a:lnTo>
                      <a:pt x="2072121" y="6872068"/>
                    </a:lnTo>
                    <a:lnTo>
                      <a:pt x="0" y="6872068"/>
                    </a:lnTo>
                    <a:lnTo>
                      <a:pt x="3386144" y="1"/>
                    </a:lnTo>
                    <a:lnTo>
                      <a:pt x="4061393" y="1"/>
                    </a:lnTo>
                    <a:close/>
                  </a:path>
                </a:pathLst>
              </a:custGeom>
              <a:solidFill>
                <a:srgbClr val="FDB4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18"/>
              <p:cNvSpPr/>
              <p:nvPr/>
            </p:nvSpPr>
            <p:spPr>
              <a:xfrm>
                <a:off x="2712719" y="-14068"/>
                <a:ext cx="6133514" cy="6872068"/>
              </a:xfrm>
              <a:custGeom>
                <a:avLst/>
                <a:gdLst>
                  <a:gd name="connsiteX0" fmla="*/ 4061393 w 6133514"/>
                  <a:gd name="connsiteY0" fmla="*/ 0 h 6872068"/>
                  <a:gd name="connsiteX1" fmla="*/ 6133514 w 6133514"/>
                  <a:gd name="connsiteY1" fmla="*/ 0 h 6872068"/>
                  <a:gd name="connsiteX2" fmla="*/ 2747370 w 6133514"/>
                  <a:gd name="connsiteY2" fmla="*/ 6872067 h 6872068"/>
                  <a:gd name="connsiteX3" fmla="*/ 2072122 w 6133514"/>
                  <a:gd name="connsiteY3" fmla="*/ 6872067 h 6872068"/>
                  <a:gd name="connsiteX4" fmla="*/ 2072121 w 6133514"/>
                  <a:gd name="connsiteY4" fmla="*/ 6872068 h 6872068"/>
                  <a:gd name="connsiteX5" fmla="*/ 0 w 6133514"/>
                  <a:gd name="connsiteY5" fmla="*/ 6872068 h 6872068"/>
                  <a:gd name="connsiteX6" fmla="*/ 3386144 w 6133514"/>
                  <a:gd name="connsiteY6" fmla="*/ 1 h 6872068"/>
                  <a:gd name="connsiteX7" fmla="*/ 4061393 w 6133514"/>
                  <a:gd name="connsiteY7" fmla="*/ 1 h 6872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33514" h="6872068">
                    <a:moveTo>
                      <a:pt x="4061393" y="0"/>
                    </a:moveTo>
                    <a:lnTo>
                      <a:pt x="6133514" y="0"/>
                    </a:lnTo>
                    <a:lnTo>
                      <a:pt x="2747370" y="6872067"/>
                    </a:lnTo>
                    <a:lnTo>
                      <a:pt x="2072122" y="6872067"/>
                    </a:lnTo>
                    <a:lnTo>
                      <a:pt x="2072121" y="6872068"/>
                    </a:lnTo>
                    <a:lnTo>
                      <a:pt x="0" y="6872068"/>
                    </a:lnTo>
                    <a:lnTo>
                      <a:pt x="3386144" y="1"/>
                    </a:lnTo>
                    <a:lnTo>
                      <a:pt x="4061393" y="1"/>
                    </a:lnTo>
                    <a:close/>
                  </a:path>
                </a:pathLst>
              </a:custGeom>
              <a:solidFill>
                <a:srgbClr val="E635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 name="组合 1">
              <a:extLst>
                <a:ext uri="{FF2B5EF4-FFF2-40B4-BE49-F238E27FC236}">
                  <a16:creationId xmlns:a16="http://schemas.microsoft.com/office/drawing/2014/main" xmlns="" id="{F16F4591-60E9-4C9B-AF90-257FD1CF5AAD}"/>
                </a:ext>
              </a:extLst>
            </p:cNvPr>
            <p:cNvGrpSpPr/>
            <p:nvPr/>
          </p:nvGrpSpPr>
          <p:grpSpPr>
            <a:xfrm>
              <a:off x="8510887" y="453634"/>
              <a:ext cx="2671958" cy="382389"/>
              <a:chOff x="8519749" y="577955"/>
              <a:chExt cx="2671958" cy="382389"/>
            </a:xfrm>
          </p:grpSpPr>
          <p:grpSp>
            <p:nvGrpSpPr>
              <p:cNvPr id="22" name="组合 21">
                <a:extLst>
                  <a:ext uri="{FF2B5EF4-FFF2-40B4-BE49-F238E27FC236}">
                    <a16:creationId xmlns:a16="http://schemas.microsoft.com/office/drawing/2014/main" xmlns="" id="{3572C76C-95D1-4FF5-BB80-B735C985DE2B}"/>
                  </a:ext>
                </a:extLst>
              </p:cNvPr>
              <p:cNvGrpSpPr/>
              <p:nvPr/>
            </p:nvGrpSpPr>
            <p:grpSpPr>
              <a:xfrm>
                <a:off x="8519749" y="577955"/>
                <a:ext cx="368108" cy="382389"/>
                <a:chOff x="8181567" y="391614"/>
                <a:chExt cx="420096" cy="437973"/>
              </a:xfrm>
            </p:grpSpPr>
            <p:sp>
              <p:nvSpPr>
                <p:cNvPr id="23" name="Oval 11">
                  <a:extLst>
                    <a:ext uri="{FF2B5EF4-FFF2-40B4-BE49-F238E27FC236}">
                      <a16:creationId xmlns:a16="http://schemas.microsoft.com/office/drawing/2014/main" xmlns="" id="{B2E6A8A3-322E-4A52-8E71-C45B316F5C18}"/>
                    </a:ext>
                  </a:extLst>
                </p:cNvPr>
                <p:cNvSpPr/>
                <p:nvPr/>
              </p:nvSpPr>
              <p:spPr>
                <a:xfrm>
                  <a:off x="8181567" y="391614"/>
                  <a:ext cx="420096" cy="437973"/>
                </a:xfrm>
                <a:prstGeom prst="ellipse">
                  <a:avLst/>
                </a:prstGeom>
                <a:solidFill>
                  <a:srgbClr val="E6353F"/>
                </a:solidFill>
                <a:ln w="9525">
                  <a:noFill/>
                </a:ln>
              </p:spPr>
              <p:txBody>
                <a:bodyPr/>
                <a:lstStyle/>
                <a:p>
                  <a:pPr lvl="0" eaLnBrk="1" hangingPunct="1"/>
                  <a:endParaRPr lang="zh-CN" altLang="en-US" sz="1300" dirty="0">
                    <a:latin typeface="微软雅黑" panose="020B0503020204020204" pitchFamily="34" charset="-122"/>
                    <a:ea typeface="微软雅黑" panose="020B0503020204020204" pitchFamily="34" charset="-122"/>
                  </a:endParaRPr>
                </a:p>
              </p:txBody>
            </p:sp>
            <p:sp>
              <p:nvSpPr>
                <p:cNvPr id="24" name="Freeform 14">
                  <a:extLst>
                    <a:ext uri="{FF2B5EF4-FFF2-40B4-BE49-F238E27FC236}">
                      <a16:creationId xmlns:a16="http://schemas.microsoft.com/office/drawing/2014/main" xmlns="" id="{205D0928-C677-4B0B-ABE9-E66BCB8A8319}"/>
                    </a:ext>
                  </a:extLst>
                </p:cNvPr>
                <p:cNvSpPr>
                  <a:spLocks noEditPoints="1"/>
                </p:cNvSpPr>
                <p:nvPr/>
              </p:nvSpPr>
              <p:spPr>
                <a:xfrm>
                  <a:off x="8254350" y="468227"/>
                  <a:ext cx="321776" cy="268147"/>
                </a:xfrm>
                <a:custGeom>
                  <a:avLst/>
                  <a:gdLst/>
                  <a:ahLst/>
                  <a:cxnLst>
                    <a:cxn ang="0">
                      <a:pos x="248143" y="256622"/>
                    </a:cxn>
                    <a:cxn ang="0">
                      <a:pos x="0" y="256622"/>
                    </a:cxn>
                    <a:cxn ang="0">
                      <a:pos x="128858" y="99115"/>
                    </a:cxn>
                    <a:cxn ang="0">
                      <a:pos x="123703" y="94505"/>
                    </a:cxn>
                    <a:cxn ang="0">
                      <a:pos x="234889" y="110639"/>
                    </a:cxn>
                    <a:cxn ang="0">
                      <a:pos x="13254" y="90663"/>
                    </a:cxn>
                    <a:cxn ang="0">
                      <a:pos x="88360" y="194387"/>
                    </a:cxn>
                    <a:cxn ang="0">
                      <a:pos x="41971" y="163654"/>
                    </a:cxn>
                    <a:cxn ang="0">
                      <a:pos x="41971" y="173642"/>
                    </a:cxn>
                    <a:cxn ang="0">
                      <a:pos x="134012" y="142909"/>
                    </a:cxn>
                    <a:cxn ang="0">
                      <a:pos x="41971" y="142909"/>
                    </a:cxn>
                    <a:cxn ang="0">
                      <a:pos x="134012" y="133689"/>
                    </a:cxn>
                    <a:cxn ang="0">
                      <a:pos x="237834" y="112176"/>
                    </a:cxn>
                    <a:cxn ang="0">
                      <a:pos x="237834" y="112176"/>
                    </a:cxn>
                    <a:cxn ang="0">
                      <a:pos x="238571" y="16903"/>
                    </a:cxn>
                    <a:cxn ang="0">
                      <a:pos x="145793" y="60698"/>
                    </a:cxn>
                    <a:cxn ang="0">
                      <a:pos x="251825" y="66845"/>
                    </a:cxn>
                    <a:cxn ang="0">
                      <a:pos x="161256" y="46100"/>
                    </a:cxn>
                    <a:cxn ang="0">
                      <a:pos x="254770" y="116786"/>
                    </a:cxn>
                    <a:cxn ang="0">
                      <a:pos x="291586" y="69918"/>
                    </a:cxn>
                    <a:cxn ang="0">
                      <a:pos x="301159" y="80675"/>
                    </a:cxn>
                    <a:cxn ang="0">
                      <a:pos x="296004" y="68381"/>
                    </a:cxn>
                    <a:cxn ang="0">
                      <a:pos x="293795" y="131384"/>
                    </a:cxn>
                    <a:cxn ang="0">
                      <a:pos x="293059" y="143678"/>
                    </a:cxn>
                    <a:cxn ang="0">
                      <a:pos x="303368" y="143678"/>
                    </a:cxn>
                    <a:cxn ang="0">
                      <a:pos x="302631" y="131384"/>
                    </a:cxn>
                    <a:cxn ang="0">
                      <a:pos x="301159" y="102956"/>
                    </a:cxn>
                    <a:cxn ang="0">
                      <a:pos x="148002" y="144446"/>
                    </a:cxn>
                    <a:cxn ang="0">
                      <a:pos x="161992" y="201302"/>
                    </a:cxn>
                    <a:cxn ang="0">
                      <a:pos x="167883" y="196692"/>
                    </a:cxn>
                    <a:cxn ang="0">
                      <a:pos x="170092" y="189777"/>
                    </a:cxn>
                    <a:cxn ang="0">
                      <a:pos x="176719" y="194387"/>
                    </a:cxn>
                    <a:cxn ang="0">
                      <a:pos x="181137" y="205144"/>
                    </a:cxn>
                    <a:cxn ang="0">
                      <a:pos x="187028" y="209754"/>
                    </a:cxn>
                    <a:cxn ang="0">
                      <a:pos x="196600" y="208217"/>
                    </a:cxn>
                    <a:cxn ang="0">
                      <a:pos x="195127" y="202839"/>
                    </a:cxn>
                    <a:cxn ang="0">
                      <a:pos x="189973" y="192082"/>
                    </a:cxn>
                    <a:cxn ang="0">
                      <a:pos x="183346" y="187472"/>
                    </a:cxn>
                    <a:cxn ang="0">
                      <a:pos x="199545" y="178252"/>
                    </a:cxn>
                    <a:cxn ang="0">
                      <a:pos x="192918" y="175947"/>
                    </a:cxn>
                    <a:cxn ang="0">
                      <a:pos x="188500" y="169801"/>
                    </a:cxn>
                    <a:cxn ang="0">
                      <a:pos x="181873" y="168264"/>
                    </a:cxn>
                    <a:cxn ang="0">
                      <a:pos x="177455" y="162118"/>
                    </a:cxn>
                    <a:cxn ang="0">
                      <a:pos x="170828" y="159813"/>
                    </a:cxn>
                    <a:cxn ang="0">
                      <a:pos x="166410" y="154434"/>
                    </a:cxn>
                    <a:cxn ang="0">
                      <a:pos x="159047" y="152129"/>
                    </a:cxn>
                    <a:cxn ang="0">
                      <a:pos x="154629" y="145983"/>
                    </a:cxn>
                    <a:cxn ang="0">
                      <a:pos x="29453" y="108334"/>
                    </a:cxn>
                    <a:cxn ang="0">
                      <a:pos x="29453" y="224352"/>
                    </a:cxn>
                  </a:cxnLst>
                  <a:rect l="0" t="0" r="0" b="0"/>
                  <a:pathLst>
                    <a:path w="437" h="349">
                      <a:moveTo>
                        <a:pt x="0" y="322"/>
                      </a:moveTo>
                      <a:lnTo>
                        <a:pt x="337" y="322"/>
                      </a:lnTo>
                      <a:lnTo>
                        <a:pt x="337" y="334"/>
                      </a:lnTo>
                      <a:cubicBezTo>
                        <a:pt x="337" y="342"/>
                        <a:pt x="331" y="349"/>
                        <a:pt x="323" y="349"/>
                      </a:cubicBezTo>
                      <a:lnTo>
                        <a:pt x="14" y="349"/>
                      </a:lnTo>
                      <a:cubicBezTo>
                        <a:pt x="6" y="349"/>
                        <a:pt x="0" y="342"/>
                        <a:pt x="0" y="334"/>
                      </a:cubicBezTo>
                      <a:lnTo>
                        <a:pt x="0" y="322"/>
                      </a:lnTo>
                      <a:close/>
                      <a:moveTo>
                        <a:pt x="168" y="123"/>
                      </a:moveTo>
                      <a:cubicBezTo>
                        <a:pt x="172" y="123"/>
                        <a:pt x="175" y="126"/>
                        <a:pt x="175" y="129"/>
                      </a:cubicBezTo>
                      <a:cubicBezTo>
                        <a:pt x="175" y="133"/>
                        <a:pt x="172" y="135"/>
                        <a:pt x="168" y="135"/>
                      </a:cubicBezTo>
                      <a:cubicBezTo>
                        <a:pt x="165" y="135"/>
                        <a:pt x="162" y="133"/>
                        <a:pt x="162" y="129"/>
                      </a:cubicBezTo>
                      <a:cubicBezTo>
                        <a:pt x="162" y="126"/>
                        <a:pt x="165" y="123"/>
                        <a:pt x="168" y="123"/>
                      </a:cubicBezTo>
                      <a:close/>
                      <a:moveTo>
                        <a:pt x="18" y="118"/>
                      </a:moveTo>
                      <a:lnTo>
                        <a:pt x="208" y="118"/>
                      </a:lnTo>
                      <a:cubicBezTo>
                        <a:pt x="246" y="120"/>
                        <a:pt x="283" y="128"/>
                        <a:pt x="319" y="144"/>
                      </a:cubicBezTo>
                      <a:lnTo>
                        <a:pt x="319" y="315"/>
                      </a:lnTo>
                      <a:lnTo>
                        <a:pt x="18" y="315"/>
                      </a:lnTo>
                      <a:lnTo>
                        <a:pt x="18" y="118"/>
                      </a:lnTo>
                      <a:close/>
                      <a:moveTo>
                        <a:pt x="57" y="239"/>
                      </a:moveTo>
                      <a:lnTo>
                        <a:pt x="120" y="239"/>
                      </a:lnTo>
                      <a:lnTo>
                        <a:pt x="120" y="253"/>
                      </a:lnTo>
                      <a:lnTo>
                        <a:pt x="57" y="253"/>
                      </a:lnTo>
                      <a:lnTo>
                        <a:pt x="57" y="239"/>
                      </a:lnTo>
                      <a:close/>
                      <a:moveTo>
                        <a:pt x="57" y="213"/>
                      </a:moveTo>
                      <a:lnTo>
                        <a:pt x="182" y="213"/>
                      </a:lnTo>
                      <a:lnTo>
                        <a:pt x="182" y="226"/>
                      </a:lnTo>
                      <a:lnTo>
                        <a:pt x="57" y="226"/>
                      </a:lnTo>
                      <a:lnTo>
                        <a:pt x="57" y="213"/>
                      </a:lnTo>
                      <a:close/>
                      <a:moveTo>
                        <a:pt x="57" y="186"/>
                      </a:moveTo>
                      <a:lnTo>
                        <a:pt x="182" y="186"/>
                      </a:lnTo>
                      <a:lnTo>
                        <a:pt x="182" y="200"/>
                      </a:lnTo>
                      <a:lnTo>
                        <a:pt x="57" y="200"/>
                      </a:lnTo>
                      <a:lnTo>
                        <a:pt x="57" y="186"/>
                      </a:lnTo>
                      <a:close/>
                      <a:moveTo>
                        <a:pt x="57" y="160"/>
                      </a:moveTo>
                      <a:lnTo>
                        <a:pt x="182" y="160"/>
                      </a:lnTo>
                      <a:lnTo>
                        <a:pt x="182" y="174"/>
                      </a:lnTo>
                      <a:lnTo>
                        <a:pt x="57" y="174"/>
                      </a:lnTo>
                      <a:lnTo>
                        <a:pt x="57" y="160"/>
                      </a:lnTo>
                      <a:close/>
                      <a:moveTo>
                        <a:pt x="323" y="146"/>
                      </a:moveTo>
                      <a:cubicBezTo>
                        <a:pt x="328" y="148"/>
                        <a:pt x="339" y="154"/>
                        <a:pt x="342" y="156"/>
                      </a:cubicBezTo>
                      <a:cubicBezTo>
                        <a:pt x="350" y="161"/>
                        <a:pt x="330" y="164"/>
                        <a:pt x="323" y="165"/>
                      </a:cubicBezTo>
                      <a:lnTo>
                        <a:pt x="323" y="146"/>
                      </a:lnTo>
                      <a:close/>
                      <a:moveTo>
                        <a:pt x="396" y="91"/>
                      </a:moveTo>
                      <a:cubicBezTo>
                        <a:pt x="377" y="71"/>
                        <a:pt x="359" y="50"/>
                        <a:pt x="341" y="30"/>
                      </a:cubicBezTo>
                      <a:cubicBezTo>
                        <a:pt x="335" y="23"/>
                        <a:pt x="332" y="23"/>
                        <a:pt x="324" y="22"/>
                      </a:cubicBezTo>
                      <a:lnTo>
                        <a:pt x="133" y="1"/>
                      </a:lnTo>
                      <a:cubicBezTo>
                        <a:pt x="129" y="0"/>
                        <a:pt x="128" y="3"/>
                        <a:pt x="130" y="6"/>
                      </a:cubicBezTo>
                      <a:lnTo>
                        <a:pt x="198" y="79"/>
                      </a:lnTo>
                      <a:cubicBezTo>
                        <a:pt x="209" y="57"/>
                        <a:pt x="217" y="46"/>
                        <a:pt x="251" y="50"/>
                      </a:cubicBezTo>
                      <a:cubicBezTo>
                        <a:pt x="275" y="53"/>
                        <a:pt x="292" y="58"/>
                        <a:pt x="314" y="66"/>
                      </a:cubicBezTo>
                      <a:cubicBezTo>
                        <a:pt x="328" y="72"/>
                        <a:pt x="335" y="76"/>
                        <a:pt x="342" y="87"/>
                      </a:cubicBezTo>
                      <a:cubicBezTo>
                        <a:pt x="336" y="80"/>
                        <a:pt x="327" y="75"/>
                        <a:pt x="317" y="71"/>
                      </a:cubicBezTo>
                      <a:cubicBezTo>
                        <a:pt x="297" y="63"/>
                        <a:pt x="275" y="58"/>
                        <a:pt x="253" y="55"/>
                      </a:cubicBezTo>
                      <a:cubicBezTo>
                        <a:pt x="240" y="54"/>
                        <a:pt x="227" y="54"/>
                        <a:pt x="219" y="60"/>
                      </a:cubicBezTo>
                      <a:cubicBezTo>
                        <a:pt x="211" y="66"/>
                        <a:pt x="199" y="93"/>
                        <a:pt x="194" y="103"/>
                      </a:cubicBezTo>
                      <a:cubicBezTo>
                        <a:pt x="191" y="110"/>
                        <a:pt x="195" y="112"/>
                        <a:pt x="200" y="112"/>
                      </a:cubicBezTo>
                      <a:cubicBezTo>
                        <a:pt x="251" y="115"/>
                        <a:pt x="301" y="128"/>
                        <a:pt x="346" y="152"/>
                      </a:cubicBezTo>
                      <a:lnTo>
                        <a:pt x="347" y="126"/>
                      </a:lnTo>
                      <a:cubicBezTo>
                        <a:pt x="363" y="128"/>
                        <a:pt x="379" y="130"/>
                        <a:pt x="396" y="133"/>
                      </a:cubicBezTo>
                      <a:lnTo>
                        <a:pt x="396" y="91"/>
                      </a:lnTo>
                      <a:close/>
                      <a:moveTo>
                        <a:pt x="433" y="138"/>
                      </a:moveTo>
                      <a:cubicBezTo>
                        <a:pt x="435" y="138"/>
                        <a:pt x="437" y="135"/>
                        <a:pt x="435" y="133"/>
                      </a:cubicBezTo>
                      <a:cubicBezTo>
                        <a:pt x="426" y="124"/>
                        <a:pt x="417" y="114"/>
                        <a:pt x="409" y="105"/>
                      </a:cubicBezTo>
                      <a:lnTo>
                        <a:pt x="409" y="93"/>
                      </a:lnTo>
                      <a:cubicBezTo>
                        <a:pt x="409" y="91"/>
                        <a:pt x="407" y="90"/>
                        <a:pt x="405" y="90"/>
                      </a:cubicBezTo>
                      <a:lnTo>
                        <a:pt x="402" y="89"/>
                      </a:lnTo>
                      <a:lnTo>
                        <a:pt x="402" y="163"/>
                      </a:lnTo>
                      <a:cubicBezTo>
                        <a:pt x="400" y="163"/>
                        <a:pt x="400" y="164"/>
                        <a:pt x="400" y="165"/>
                      </a:cubicBezTo>
                      <a:lnTo>
                        <a:pt x="399" y="171"/>
                      </a:lnTo>
                      <a:cubicBezTo>
                        <a:pt x="399" y="173"/>
                        <a:pt x="400" y="174"/>
                        <a:pt x="400" y="176"/>
                      </a:cubicBezTo>
                      <a:lnTo>
                        <a:pt x="400" y="182"/>
                      </a:lnTo>
                      <a:cubicBezTo>
                        <a:pt x="400" y="184"/>
                        <a:pt x="399" y="185"/>
                        <a:pt x="398" y="187"/>
                      </a:cubicBezTo>
                      <a:lnTo>
                        <a:pt x="393" y="231"/>
                      </a:lnTo>
                      <a:cubicBezTo>
                        <a:pt x="396" y="236"/>
                        <a:pt x="414" y="236"/>
                        <a:pt x="417" y="231"/>
                      </a:cubicBezTo>
                      <a:lnTo>
                        <a:pt x="412" y="187"/>
                      </a:lnTo>
                      <a:cubicBezTo>
                        <a:pt x="412" y="185"/>
                        <a:pt x="411" y="184"/>
                        <a:pt x="411" y="182"/>
                      </a:cubicBezTo>
                      <a:lnTo>
                        <a:pt x="410" y="176"/>
                      </a:lnTo>
                      <a:cubicBezTo>
                        <a:pt x="410" y="174"/>
                        <a:pt x="412" y="174"/>
                        <a:pt x="411" y="171"/>
                      </a:cubicBezTo>
                      <a:lnTo>
                        <a:pt x="411" y="165"/>
                      </a:lnTo>
                      <a:cubicBezTo>
                        <a:pt x="411" y="164"/>
                        <a:pt x="410" y="163"/>
                        <a:pt x="409" y="163"/>
                      </a:cubicBezTo>
                      <a:lnTo>
                        <a:pt x="409" y="134"/>
                      </a:lnTo>
                      <a:cubicBezTo>
                        <a:pt x="417" y="135"/>
                        <a:pt x="425" y="137"/>
                        <a:pt x="433" y="138"/>
                      </a:cubicBezTo>
                      <a:close/>
                      <a:moveTo>
                        <a:pt x="206" y="187"/>
                      </a:moveTo>
                      <a:lnTo>
                        <a:pt x="201" y="188"/>
                      </a:lnTo>
                      <a:lnTo>
                        <a:pt x="217" y="267"/>
                      </a:lnTo>
                      <a:lnTo>
                        <a:pt x="221" y="266"/>
                      </a:lnTo>
                      <a:lnTo>
                        <a:pt x="220" y="262"/>
                      </a:lnTo>
                      <a:lnTo>
                        <a:pt x="224" y="261"/>
                      </a:lnTo>
                      <a:lnTo>
                        <a:pt x="224" y="257"/>
                      </a:lnTo>
                      <a:lnTo>
                        <a:pt x="228" y="256"/>
                      </a:lnTo>
                      <a:lnTo>
                        <a:pt x="227" y="252"/>
                      </a:lnTo>
                      <a:lnTo>
                        <a:pt x="231" y="251"/>
                      </a:lnTo>
                      <a:lnTo>
                        <a:pt x="231" y="247"/>
                      </a:lnTo>
                      <a:lnTo>
                        <a:pt x="235" y="246"/>
                      </a:lnTo>
                      <a:lnTo>
                        <a:pt x="236" y="253"/>
                      </a:lnTo>
                      <a:lnTo>
                        <a:pt x="240" y="253"/>
                      </a:lnTo>
                      <a:lnTo>
                        <a:pt x="241" y="260"/>
                      </a:lnTo>
                      <a:lnTo>
                        <a:pt x="245" y="260"/>
                      </a:lnTo>
                      <a:lnTo>
                        <a:pt x="246" y="267"/>
                      </a:lnTo>
                      <a:lnTo>
                        <a:pt x="250" y="266"/>
                      </a:lnTo>
                      <a:lnTo>
                        <a:pt x="251" y="274"/>
                      </a:lnTo>
                      <a:lnTo>
                        <a:pt x="254" y="273"/>
                      </a:lnTo>
                      <a:lnTo>
                        <a:pt x="255" y="277"/>
                      </a:lnTo>
                      <a:lnTo>
                        <a:pt x="267" y="275"/>
                      </a:lnTo>
                      <a:lnTo>
                        <a:pt x="267" y="271"/>
                      </a:lnTo>
                      <a:lnTo>
                        <a:pt x="270" y="271"/>
                      </a:lnTo>
                      <a:lnTo>
                        <a:pt x="268" y="263"/>
                      </a:lnTo>
                      <a:lnTo>
                        <a:pt x="265" y="264"/>
                      </a:lnTo>
                      <a:lnTo>
                        <a:pt x="263" y="257"/>
                      </a:lnTo>
                      <a:lnTo>
                        <a:pt x="259" y="257"/>
                      </a:lnTo>
                      <a:lnTo>
                        <a:pt x="258" y="250"/>
                      </a:lnTo>
                      <a:lnTo>
                        <a:pt x="254" y="251"/>
                      </a:lnTo>
                      <a:lnTo>
                        <a:pt x="253" y="243"/>
                      </a:lnTo>
                      <a:lnTo>
                        <a:pt x="249" y="244"/>
                      </a:lnTo>
                      <a:lnTo>
                        <a:pt x="248" y="240"/>
                      </a:lnTo>
                      <a:lnTo>
                        <a:pt x="272" y="235"/>
                      </a:lnTo>
                      <a:lnTo>
                        <a:pt x="271" y="232"/>
                      </a:lnTo>
                      <a:lnTo>
                        <a:pt x="267" y="233"/>
                      </a:lnTo>
                      <a:lnTo>
                        <a:pt x="267" y="228"/>
                      </a:lnTo>
                      <a:lnTo>
                        <a:pt x="262" y="229"/>
                      </a:lnTo>
                      <a:lnTo>
                        <a:pt x="262" y="225"/>
                      </a:lnTo>
                      <a:lnTo>
                        <a:pt x="257" y="226"/>
                      </a:lnTo>
                      <a:lnTo>
                        <a:pt x="256" y="221"/>
                      </a:lnTo>
                      <a:lnTo>
                        <a:pt x="252" y="222"/>
                      </a:lnTo>
                      <a:lnTo>
                        <a:pt x="251" y="218"/>
                      </a:lnTo>
                      <a:lnTo>
                        <a:pt x="247" y="219"/>
                      </a:lnTo>
                      <a:lnTo>
                        <a:pt x="246" y="215"/>
                      </a:lnTo>
                      <a:lnTo>
                        <a:pt x="242" y="215"/>
                      </a:lnTo>
                      <a:lnTo>
                        <a:pt x="241" y="211"/>
                      </a:lnTo>
                      <a:lnTo>
                        <a:pt x="237" y="212"/>
                      </a:lnTo>
                      <a:lnTo>
                        <a:pt x="236" y="208"/>
                      </a:lnTo>
                      <a:lnTo>
                        <a:pt x="232" y="208"/>
                      </a:lnTo>
                      <a:lnTo>
                        <a:pt x="231" y="204"/>
                      </a:lnTo>
                      <a:lnTo>
                        <a:pt x="227" y="205"/>
                      </a:lnTo>
                      <a:lnTo>
                        <a:pt x="226" y="201"/>
                      </a:lnTo>
                      <a:lnTo>
                        <a:pt x="221" y="202"/>
                      </a:lnTo>
                      <a:lnTo>
                        <a:pt x="221" y="197"/>
                      </a:lnTo>
                      <a:lnTo>
                        <a:pt x="216" y="198"/>
                      </a:lnTo>
                      <a:lnTo>
                        <a:pt x="215" y="194"/>
                      </a:lnTo>
                      <a:lnTo>
                        <a:pt x="211" y="195"/>
                      </a:lnTo>
                      <a:lnTo>
                        <a:pt x="210" y="190"/>
                      </a:lnTo>
                      <a:lnTo>
                        <a:pt x="207" y="191"/>
                      </a:lnTo>
                      <a:lnTo>
                        <a:pt x="206" y="187"/>
                      </a:lnTo>
                      <a:close/>
                      <a:moveTo>
                        <a:pt x="40" y="141"/>
                      </a:moveTo>
                      <a:lnTo>
                        <a:pt x="297" y="141"/>
                      </a:lnTo>
                      <a:lnTo>
                        <a:pt x="297" y="292"/>
                      </a:lnTo>
                      <a:lnTo>
                        <a:pt x="40" y="292"/>
                      </a:lnTo>
                      <a:lnTo>
                        <a:pt x="40" y="141"/>
                      </a:lnTo>
                      <a:close/>
                    </a:path>
                  </a:pathLst>
                </a:custGeom>
                <a:solidFill>
                  <a:srgbClr val="FFFFFF">
                    <a:alpha val="100000"/>
                  </a:srgbClr>
                </a:solidFill>
                <a:ln w="9525">
                  <a:noFill/>
                </a:ln>
              </p:spPr>
              <p:txBody>
                <a:bodyPr/>
                <a:lstStyle/>
                <a:p>
                  <a:endParaRPr lang="zh-CN" altLang="en-US" sz="1300" dirty="0">
                    <a:ea typeface="微软雅黑" panose="020B0503020204020204" pitchFamily="34" charset="-122"/>
                  </a:endParaRPr>
                </a:p>
              </p:txBody>
            </p:sp>
          </p:grpSp>
          <p:grpSp>
            <p:nvGrpSpPr>
              <p:cNvPr id="25" name="组合 24">
                <a:extLst>
                  <a:ext uri="{FF2B5EF4-FFF2-40B4-BE49-F238E27FC236}">
                    <a16:creationId xmlns:a16="http://schemas.microsoft.com/office/drawing/2014/main" xmlns="" id="{EDE772D3-C617-4E93-B7A3-A606D04292F8}"/>
                  </a:ext>
                </a:extLst>
              </p:cNvPr>
              <p:cNvGrpSpPr/>
              <p:nvPr/>
            </p:nvGrpSpPr>
            <p:grpSpPr>
              <a:xfrm>
                <a:off x="10823599" y="577955"/>
                <a:ext cx="368108" cy="382389"/>
                <a:chOff x="10486350" y="391614"/>
                <a:chExt cx="421373" cy="437973"/>
              </a:xfrm>
            </p:grpSpPr>
            <p:sp>
              <p:nvSpPr>
                <p:cNvPr id="26" name="Oval 13">
                  <a:extLst>
                    <a:ext uri="{FF2B5EF4-FFF2-40B4-BE49-F238E27FC236}">
                      <a16:creationId xmlns:a16="http://schemas.microsoft.com/office/drawing/2014/main" xmlns="" id="{2F189F4C-BA54-45A4-9862-7045F21F7A3B}"/>
                    </a:ext>
                  </a:extLst>
                </p:cNvPr>
                <p:cNvSpPr/>
                <p:nvPr/>
              </p:nvSpPr>
              <p:spPr>
                <a:xfrm>
                  <a:off x="10486350" y="391614"/>
                  <a:ext cx="421373" cy="437973"/>
                </a:xfrm>
                <a:prstGeom prst="ellipse">
                  <a:avLst/>
                </a:prstGeom>
                <a:solidFill>
                  <a:srgbClr val="858585"/>
                </a:solidFill>
                <a:ln w="9525">
                  <a:noFill/>
                </a:ln>
              </p:spPr>
              <p:txBody>
                <a:bodyPr/>
                <a:lstStyle/>
                <a:p>
                  <a:pPr lvl="0" eaLnBrk="1" hangingPunct="1"/>
                  <a:endParaRPr lang="zh-CN" altLang="en-US" sz="1300" dirty="0">
                    <a:latin typeface="微软雅黑" panose="020B0503020204020204" pitchFamily="34" charset="-122"/>
                    <a:ea typeface="微软雅黑" panose="020B0503020204020204" pitchFamily="34" charset="-122"/>
                  </a:endParaRPr>
                </a:p>
              </p:txBody>
            </p:sp>
            <p:sp>
              <p:nvSpPr>
                <p:cNvPr id="27" name="Freeform 15">
                  <a:extLst>
                    <a:ext uri="{FF2B5EF4-FFF2-40B4-BE49-F238E27FC236}">
                      <a16:creationId xmlns:a16="http://schemas.microsoft.com/office/drawing/2014/main" xmlns="" id="{17E2950D-1240-486B-84EF-65DB9100A6D5}"/>
                    </a:ext>
                  </a:extLst>
                </p:cNvPr>
                <p:cNvSpPr>
                  <a:spLocks noEditPoints="1"/>
                </p:cNvSpPr>
                <p:nvPr/>
              </p:nvSpPr>
              <p:spPr>
                <a:xfrm>
                  <a:off x="10532318" y="455458"/>
                  <a:ext cx="334545" cy="293685"/>
                </a:xfrm>
                <a:custGeom>
                  <a:avLst/>
                  <a:gdLst/>
                  <a:ahLst/>
                  <a:cxnLst>
                    <a:cxn ang="0">
                      <a:pos x="234329" y="182499"/>
                    </a:cxn>
                    <a:cxn ang="0">
                      <a:pos x="184958" y="182499"/>
                    </a:cxn>
                    <a:cxn ang="0">
                      <a:pos x="184958" y="233874"/>
                    </a:cxn>
                    <a:cxn ang="0">
                      <a:pos x="148850" y="233874"/>
                    </a:cxn>
                    <a:cxn ang="0">
                      <a:pos x="148850" y="182499"/>
                    </a:cxn>
                    <a:cxn ang="0">
                      <a:pos x="99479" y="182499"/>
                    </a:cxn>
                    <a:cxn ang="0">
                      <a:pos x="99479" y="144925"/>
                    </a:cxn>
                    <a:cxn ang="0">
                      <a:pos x="148850" y="144925"/>
                    </a:cxn>
                    <a:cxn ang="0">
                      <a:pos x="148850" y="93550"/>
                    </a:cxn>
                    <a:cxn ang="0">
                      <a:pos x="184958" y="93550"/>
                    </a:cxn>
                    <a:cxn ang="0">
                      <a:pos x="184958" y="144925"/>
                    </a:cxn>
                    <a:cxn ang="0">
                      <a:pos x="234329" y="144925"/>
                    </a:cxn>
                    <a:cxn ang="0">
                      <a:pos x="234329" y="182499"/>
                    </a:cxn>
                    <a:cxn ang="0">
                      <a:pos x="307280" y="94317"/>
                    </a:cxn>
                    <a:cxn ang="0">
                      <a:pos x="167273" y="69779"/>
                    </a:cxn>
                    <a:cxn ang="0">
                      <a:pos x="27265" y="94317"/>
                    </a:cxn>
                    <a:cxn ang="0">
                      <a:pos x="167273" y="293685"/>
                    </a:cxn>
                    <a:cxn ang="0">
                      <a:pos x="307280" y="94317"/>
                    </a:cxn>
                  </a:cxnLst>
                  <a:rect l="0" t="0" r="0" b="0"/>
                  <a:pathLst>
                    <a:path w="454" h="383">
                      <a:moveTo>
                        <a:pt x="318" y="238"/>
                      </a:moveTo>
                      <a:lnTo>
                        <a:pt x="251" y="238"/>
                      </a:lnTo>
                      <a:lnTo>
                        <a:pt x="251" y="305"/>
                      </a:lnTo>
                      <a:lnTo>
                        <a:pt x="202" y="305"/>
                      </a:lnTo>
                      <a:lnTo>
                        <a:pt x="202" y="238"/>
                      </a:lnTo>
                      <a:lnTo>
                        <a:pt x="135" y="238"/>
                      </a:lnTo>
                      <a:lnTo>
                        <a:pt x="135" y="189"/>
                      </a:lnTo>
                      <a:lnTo>
                        <a:pt x="202" y="189"/>
                      </a:lnTo>
                      <a:lnTo>
                        <a:pt x="202" y="122"/>
                      </a:lnTo>
                      <a:lnTo>
                        <a:pt x="251" y="122"/>
                      </a:lnTo>
                      <a:lnTo>
                        <a:pt x="251" y="189"/>
                      </a:lnTo>
                      <a:lnTo>
                        <a:pt x="318" y="189"/>
                      </a:lnTo>
                      <a:lnTo>
                        <a:pt x="318" y="238"/>
                      </a:lnTo>
                      <a:close/>
                      <a:moveTo>
                        <a:pt x="417" y="123"/>
                      </a:moveTo>
                      <a:cubicBezTo>
                        <a:pt x="384" y="0"/>
                        <a:pt x="249" y="77"/>
                        <a:pt x="227" y="91"/>
                      </a:cubicBezTo>
                      <a:cubicBezTo>
                        <a:pt x="204" y="77"/>
                        <a:pt x="69" y="1"/>
                        <a:pt x="37" y="123"/>
                      </a:cubicBezTo>
                      <a:cubicBezTo>
                        <a:pt x="0" y="265"/>
                        <a:pt x="226" y="382"/>
                        <a:pt x="227" y="383"/>
                      </a:cubicBezTo>
                      <a:cubicBezTo>
                        <a:pt x="227" y="383"/>
                        <a:pt x="454" y="263"/>
                        <a:pt x="417" y="123"/>
                      </a:cubicBezTo>
                      <a:close/>
                    </a:path>
                  </a:pathLst>
                </a:custGeom>
                <a:solidFill>
                  <a:srgbClr val="FFFFFF">
                    <a:alpha val="100000"/>
                  </a:srgbClr>
                </a:solidFill>
                <a:ln w="9525">
                  <a:noFill/>
                </a:ln>
              </p:spPr>
              <p:txBody>
                <a:bodyPr/>
                <a:lstStyle/>
                <a:p>
                  <a:endParaRPr lang="zh-CN" altLang="en-US" sz="1300" dirty="0">
                    <a:ea typeface="微软雅黑" panose="020B0503020204020204" pitchFamily="34" charset="-122"/>
                  </a:endParaRPr>
                </a:p>
              </p:txBody>
            </p:sp>
          </p:grpSp>
          <p:grpSp>
            <p:nvGrpSpPr>
              <p:cNvPr id="31" name="组合 30">
                <a:extLst>
                  <a:ext uri="{FF2B5EF4-FFF2-40B4-BE49-F238E27FC236}">
                    <a16:creationId xmlns:a16="http://schemas.microsoft.com/office/drawing/2014/main" xmlns="" id="{96699630-266A-4CAD-B49F-9B7E0B518B31}"/>
                  </a:ext>
                </a:extLst>
              </p:cNvPr>
              <p:cNvGrpSpPr/>
              <p:nvPr/>
            </p:nvGrpSpPr>
            <p:grpSpPr>
              <a:xfrm>
                <a:off x="9676434" y="577955"/>
                <a:ext cx="366522" cy="382389"/>
                <a:chOff x="9338428" y="391614"/>
                <a:chExt cx="420096" cy="437973"/>
              </a:xfrm>
            </p:grpSpPr>
            <p:sp>
              <p:nvSpPr>
                <p:cNvPr id="32" name="Oval 12">
                  <a:extLst>
                    <a:ext uri="{FF2B5EF4-FFF2-40B4-BE49-F238E27FC236}">
                      <a16:creationId xmlns:a16="http://schemas.microsoft.com/office/drawing/2014/main" xmlns="" id="{F38E3F48-55B1-421F-9CC0-A9C79CF923E7}"/>
                    </a:ext>
                  </a:extLst>
                </p:cNvPr>
                <p:cNvSpPr/>
                <p:nvPr/>
              </p:nvSpPr>
              <p:spPr>
                <a:xfrm>
                  <a:off x="9338428" y="391614"/>
                  <a:ext cx="420096" cy="437973"/>
                </a:xfrm>
                <a:prstGeom prst="ellipse">
                  <a:avLst/>
                </a:prstGeom>
                <a:solidFill>
                  <a:srgbClr val="FDB402"/>
                </a:solidFill>
                <a:ln w="9525">
                  <a:noFill/>
                </a:ln>
              </p:spPr>
              <p:txBody>
                <a:bodyPr/>
                <a:lstStyle/>
                <a:p>
                  <a:pPr lvl="0" eaLnBrk="1" hangingPunct="1"/>
                  <a:endParaRPr lang="zh-CN" altLang="en-US" sz="1300" dirty="0">
                    <a:latin typeface="微软雅黑" panose="020B0503020204020204" pitchFamily="34" charset="-122"/>
                    <a:ea typeface="微软雅黑" panose="020B0503020204020204" pitchFamily="34" charset="-122"/>
                  </a:endParaRPr>
                </a:p>
              </p:txBody>
            </p:sp>
            <p:sp>
              <p:nvSpPr>
                <p:cNvPr id="33" name="Freeform 19">
                  <a:extLst>
                    <a:ext uri="{FF2B5EF4-FFF2-40B4-BE49-F238E27FC236}">
                      <a16:creationId xmlns:a16="http://schemas.microsoft.com/office/drawing/2014/main" xmlns="" id="{F9E38022-4EEC-44AD-914E-E332446E739C}"/>
                    </a:ext>
                  </a:extLst>
                </p:cNvPr>
                <p:cNvSpPr>
                  <a:spLocks noEditPoints="1"/>
                </p:cNvSpPr>
                <p:nvPr/>
              </p:nvSpPr>
              <p:spPr>
                <a:xfrm>
                  <a:off x="9398442" y="495042"/>
                  <a:ext cx="315391" cy="277085"/>
                </a:xfrm>
                <a:custGeom>
                  <a:avLst/>
                  <a:gdLst/>
                  <a:ahLst/>
                  <a:cxnLst>
                    <a:cxn ang="0">
                      <a:pos x="165064" y="270177"/>
                    </a:cxn>
                    <a:cxn ang="0">
                      <a:pos x="307285" y="80593"/>
                    </a:cxn>
                    <a:cxn ang="0">
                      <a:pos x="298442" y="76755"/>
                    </a:cxn>
                    <a:cxn ang="0">
                      <a:pos x="212226" y="77522"/>
                    </a:cxn>
                    <a:cxn ang="0">
                      <a:pos x="165064" y="270177"/>
                    </a:cxn>
                    <a:cxn ang="0">
                      <a:pos x="310233" y="80593"/>
                    </a:cxn>
                    <a:cxn ang="0">
                      <a:pos x="310233" y="80593"/>
                    </a:cxn>
                    <a:cxn ang="0">
                      <a:pos x="5158" y="79057"/>
                    </a:cxn>
                    <a:cxn ang="0">
                      <a:pos x="146642" y="267107"/>
                    </a:cxn>
                    <a:cxn ang="0">
                      <a:pos x="100955" y="76755"/>
                    </a:cxn>
                    <a:cxn ang="0">
                      <a:pos x="16949" y="77522"/>
                    </a:cxn>
                    <a:cxn ang="0">
                      <a:pos x="5158" y="79057"/>
                    </a:cxn>
                    <a:cxn ang="0">
                      <a:pos x="145905" y="270945"/>
                    </a:cxn>
                    <a:cxn ang="0">
                      <a:pos x="145905" y="270945"/>
                    </a:cxn>
                    <a:cxn ang="0">
                      <a:pos x="156222" y="271712"/>
                    </a:cxn>
                    <a:cxn ang="0">
                      <a:pos x="204857" y="77522"/>
                    </a:cxn>
                    <a:cxn ang="0">
                      <a:pos x="202646" y="80593"/>
                    </a:cxn>
                    <a:cxn ang="0">
                      <a:pos x="108324" y="77522"/>
                    </a:cxn>
                    <a:cxn ang="0">
                      <a:pos x="156222" y="271712"/>
                    </a:cxn>
                    <a:cxn ang="0">
                      <a:pos x="220332" y="69847"/>
                    </a:cxn>
                    <a:cxn ang="0">
                      <a:pos x="313917" y="69847"/>
                    </a:cxn>
                    <a:cxn ang="0">
                      <a:pos x="259387" y="768"/>
                    </a:cxn>
                    <a:cxn ang="0">
                      <a:pos x="220332" y="69847"/>
                    </a:cxn>
                    <a:cxn ang="0">
                      <a:pos x="0" y="68312"/>
                    </a:cxn>
                    <a:cxn ang="0">
                      <a:pos x="92112" y="69847"/>
                    </a:cxn>
                    <a:cxn ang="0">
                      <a:pos x="54530" y="0"/>
                    </a:cxn>
                    <a:cxn ang="0">
                      <a:pos x="0" y="68312"/>
                    </a:cxn>
                    <a:cxn ang="0">
                      <a:pos x="109060" y="69847"/>
                    </a:cxn>
                    <a:cxn ang="0">
                      <a:pos x="203383" y="69079"/>
                    </a:cxn>
                    <a:cxn ang="0">
                      <a:pos x="155485" y="1535"/>
                    </a:cxn>
                    <a:cxn ang="0">
                      <a:pos x="109060" y="69847"/>
                    </a:cxn>
                    <a:cxn ang="0">
                      <a:pos x="101691" y="71382"/>
                    </a:cxn>
                    <a:cxn ang="0">
                      <a:pos x="148853" y="768"/>
                    </a:cxn>
                    <a:cxn ang="0">
                      <a:pos x="61162" y="1535"/>
                    </a:cxn>
                    <a:cxn ang="0">
                      <a:pos x="101691" y="71382"/>
                    </a:cxn>
                    <a:cxn ang="0">
                      <a:pos x="212963" y="71382"/>
                    </a:cxn>
                    <a:cxn ang="0">
                      <a:pos x="250544" y="768"/>
                    </a:cxn>
                    <a:cxn ang="0">
                      <a:pos x="165801" y="2303"/>
                    </a:cxn>
                    <a:cxn ang="0">
                      <a:pos x="212963" y="71382"/>
                    </a:cxn>
                  </a:cxnLst>
                  <a:rect l="0" t="0" r="0" b="0"/>
                  <a:pathLst>
                    <a:path w="428" h="361">
                      <a:moveTo>
                        <a:pt x="224" y="352"/>
                      </a:moveTo>
                      <a:lnTo>
                        <a:pt x="417" y="105"/>
                      </a:lnTo>
                      <a:cubicBezTo>
                        <a:pt x="412" y="102"/>
                        <a:pt x="413" y="100"/>
                        <a:pt x="405" y="100"/>
                      </a:cubicBezTo>
                      <a:lnTo>
                        <a:pt x="288" y="101"/>
                      </a:lnTo>
                      <a:lnTo>
                        <a:pt x="224" y="352"/>
                      </a:lnTo>
                      <a:close/>
                      <a:moveTo>
                        <a:pt x="421" y="105"/>
                      </a:moveTo>
                      <a:cubicBezTo>
                        <a:pt x="428" y="97"/>
                        <a:pt x="414" y="113"/>
                        <a:pt x="421" y="105"/>
                      </a:cubicBezTo>
                      <a:close/>
                      <a:moveTo>
                        <a:pt x="7" y="103"/>
                      </a:moveTo>
                      <a:lnTo>
                        <a:pt x="199" y="348"/>
                      </a:lnTo>
                      <a:lnTo>
                        <a:pt x="137" y="100"/>
                      </a:lnTo>
                      <a:lnTo>
                        <a:pt x="23" y="101"/>
                      </a:lnTo>
                      <a:lnTo>
                        <a:pt x="7" y="103"/>
                      </a:lnTo>
                      <a:close/>
                      <a:moveTo>
                        <a:pt x="198" y="353"/>
                      </a:moveTo>
                      <a:cubicBezTo>
                        <a:pt x="205" y="361"/>
                        <a:pt x="191" y="345"/>
                        <a:pt x="198" y="353"/>
                      </a:cubicBezTo>
                      <a:close/>
                      <a:moveTo>
                        <a:pt x="212" y="354"/>
                      </a:moveTo>
                      <a:lnTo>
                        <a:pt x="278" y="101"/>
                      </a:lnTo>
                      <a:lnTo>
                        <a:pt x="275" y="105"/>
                      </a:lnTo>
                      <a:lnTo>
                        <a:pt x="147" y="101"/>
                      </a:lnTo>
                      <a:lnTo>
                        <a:pt x="212" y="354"/>
                      </a:lnTo>
                      <a:close/>
                      <a:moveTo>
                        <a:pt x="299" y="91"/>
                      </a:moveTo>
                      <a:lnTo>
                        <a:pt x="426" y="91"/>
                      </a:lnTo>
                      <a:lnTo>
                        <a:pt x="352" y="1"/>
                      </a:lnTo>
                      <a:lnTo>
                        <a:pt x="299" y="91"/>
                      </a:lnTo>
                      <a:close/>
                      <a:moveTo>
                        <a:pt x="0" y="89"/>
                      </a:moveTo>
                      <a:lnTo>
                        <a:pt x="125" y="91"/>
                      </a:lnTo>
                      <a:lnTo>
                        <a:pt x="74" y="0"/>
                      </a:lnTo>
                      <a:lnTo>
                        <a:pt x="0" y="89"/>
                      </a:lnTo>
                      <a:close/>
                      <a:moveTo>
                        <a:pt x="148" y="91"/>
                      </a:moveTo>
                      <a:lnTo>
                        <a:pt x="276" y="90"/>
                      </a:lnTo>
                      <a:lnTo>
                        <a:pt x="211" y="2"/>
                      </a:lnTo>
                      <a:lnTo>
                        <a:pt x="148" y="91"/>
                      </a:lnTo>
                      <a:close/>
                      <a:moveTo>
                        <a:pt x="138" y="93"/>
                      </a:moveTo>
                      <a:lnTo>
                        <a:pt x="202" y="1"/>
                      </a:lnTo>
                      <a:lnTo>
                        <a:pt x="83" y="2"/>
                      </a:lnTo>
                      <a:lnTo>
                        <a:pt x="138" y="93"/>
                      </a:lnTo>
                      <a:close/>
                      <a:moveTo>
                        <a:pt x="289" y="93"/>
                      </a:moveTo>
                      <a:lnTo>
                        <a:pt x="340" y="1"/>
                      </a:lnTo>
                      <a:lnTo>
                        <a:pt x="225" y="3"/>
                      </a:lnTo>
                      <a:lnTo>
                        <a:pt x="289" y="93"/>
                      </a:lnTo>
                      <a:close/>
                    </a:path>
                  </a:pathLst>
                </a:custGeom>
                <a:solidFill>
                  <a:srgbClr val="FFFFFF">
                    <a:alpha val="100000"/>
                  </a:srgbClr>
                </a:solidFill>
                <a:ln w="9525">
                  <a:noFill/>
                </a:ln>
              </p:spPr>
              <p:txBody>
                <a:bodyPr/>
                <a:lstStyle/>
                <a:p>
                  <a:endParaRPr lang="zh-CN" altLang="en-US" sz="1300" dirty="0">
                    <a:ea typeface="微软雅黑" panose="020B0503020204020204" pitchFamily="34" charset="-122"/>
                  </a:endParaRPr>
                </a:p>
              </p:txBody>
            </p:sp>
          </p:grpSp>
        </p:grpSp>
        <p:cxnSp>
          <p:nvCxnSpPr>
            <p:cNvPr id="4" name="直接连接符 3">
              <a:extLst>
                <a:ext uri="{FF2B5EF4-FFF2-40B4-BE49-F238E27FC236}">
                  <a16:creationId xmlns:a16="http://schemas.microsoft.com/office/drawing/2014/main" xmlns="" id="{6FD08865-C378-4B20-8EA7-0F026FB4E179}"/>
                </a:ext>
              </a:extLst>
            </p:cNvPr>
            <p:cNvCxnSpPr/>
            <p:nvPr/>
          </p:nvCxnSpPr>
          <p:spPr>
            <a:xfrm>
              <a:off x="1762699" y="1002621"/>
              <a:ext cx="10429301" cy="0"/>
            </a:xfrm>
            <a:prstGeom prst="line">
              <a:avLst/>
            </a:prstGeom>
            <a:ln w="1905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sp>
        <p:nvSpPr>
          <p:cNvPr id="3" name="TextBox 2"/>
          <p:cNvSpPr txBox="1"/>
          <p:nvPr/>
        </p:nvSpPr>
        <p:spPr>
          <a:xfrm>
            <a:off x="6659246" y="319757"/>
            <a:ext cx="733892" cy="307777"/>
          </a:xfrm>
          <a:prstGeom prst="rect">
            <a:avLst/>
          </a:prstGeom>
          <a:noFill/>
        </p:spPr>
        <p:txBody>
          <a:bodyPr wrap="square" rtlCol="0">
            <a:spAutoFit/>
          </a:bodyPr>
          <a:lstStyle/>
          <a:p>
            <a:r>
              <a:rPr lang="zh-CN" altLang="en-US" sz="1400" b="1" dirty="0" smtClean="0"/>
              <a:t>智能</a:t>
            </a:r>
            <a:endParaRPr lang="zh-CN" altLang="en-US" sz="1400" b="1" dirty="0"/>
          </a:p>
        </p:txBody>
      </p:sp>
      <p:sp>
        <p:nvSpPr>
          <p:cNvPr id="35" name="TextBox 34"/>
          <p:cNvSpPr txBox="1"/>
          <p:nvPr/>
        </p:nvSpPr>
        <p:spPr>
          <a:xfrm>
            <a:off x="7545538" y="319757"/>
            <a:ext cx="733892" cy="307777"/>
          </a:xfrm>
          <a:prstGeom prst="rect">
            <a:avLst/>
          </a:prstGeom>
          <a:noFill/>
        </p:spPr>
        <p:txBody>
          <a:bodyPr wrap="square" rtlCol="0">
            <a:spAutoFit/>
          </a:bodyPr>
          <a:lstStyle/>
          <a:p>
            <a:r>
              <a:rPr lang="zh-CN" altLang="en-US" sz="1400" b="1" dirty="0"/>
              <a:t>高效</a:t>
            </a:r>
          </a:p>
        </p:txBody>
      </p:sp>
      <p:sp>
        <p:nvSpPr>
          <p:cNvPr id="36" name="TextBox 35"/>
          <p:cNvSpPr txBox="1"/>
          <p:nvPr/>
        </p:nvSpPr>
        <p:spPr>
          <a:xfrm>
            <a:off x="8414842" y="329733"/>
            <a:ext cx="733892" cy="307777"/>
          </a:xfrm>
          <a:prstGeom prst="rect">
            <a:avLst/>
          </a:prstGeom>
          <a:noFill/>
        </p:spPr>
        <p:txBody>
          <a:bodyPr wrap="square" rtlCol="0">
            <a:spAutoFit/>
          </a:bodyPr>
          <a:lstStyle/>
          <a:p>
            <a:r>
              <a:rPr lang="zh-CN" altLang="en-US" sz="1400" b="1" dirty="0" smtClean="0"/>
              <a:t>成本</a:t>
            </a:r>
            <a:endParaRPr lang="zh-CN" altLang="en-US" sz="1400" b="1" dirty="0"/>
          </a:p>
        </p:txBody>
      </p:sp>
      <p:sp>
        <p:nvSpPr>
          <p:cNvPr id="21" name="矩形 20"/>
          <p:cNvSpPr/>
          <p:nvPr/>
        </p:nvSpPr>
        <p:spPr>
          <a:xfrm>
            <a:off x="1475656" y="123478"/>
            <a:ext cx="2140330" cy="461665"/>
          </a:xfrm>
          <a:prstGeom prst="rect">
            <a:avLst/>
          </a:prstGeom>
        </p:spPr>
        <p:txBody>
          <a:bodyPr wrap="none">
            <a:spAutoFit/>
          </a:bodyPr>
          <a:lstStyle/>
          <a:p>
            <a:r>
              <a:rPr lang="zh-CN" altLang="en-US" sz="2400" dirty="0" smtClean="0"/>
              <a:t>二</a:t>
            </a:r>
            <a:r>
              <a:rPr lang="zh-CN" altLang="zh-CN" sz="2400" dirty="0" smtClean="0"/>
              <a:t>、</a:t>
            </a:r>
            <a:r>
              <a:rPr lang="en-US" altLang="zh-CN" sz="2400" dirty="0" smtClean="0"/>
              <a:t>EDI</a:t>
            </a:r>
            <a:r>
              <a:rPr lang="zh-CN" altLang="en-US" sz="2400" dirty="0" smtClean="0"/>
              <a:t>的分类</a:t>
            </a:r>
            <a:endParaRPr lang="zh-CN" altLang="zh-CN" sz="2400" dirty="0"/>
          </a:p>
        </p:txBody>
      </p:sp>
      <p:sp>
        <p:nvSpPr>
          <p:cNvPr id="28" name="矩形 27"/>
          <p:cNvSpPr/>
          <p:nvPr/>
        </p:nvSpPr>
        <p:spPr>
          <a:xfrm>
            <a:off x="302417" y="1779662"/>
            <a:ext cx="4052986" cy="2951898"/>
          </a:xfrm>
          <a:prstGeom prst="rect">
            <a:avLst/>
          </a:prstGeom>
        </p:spPr>
        <p:txBody>
          <a:bodyPr wrap="square">
            <a:spAutoFit/>
          </a:bodyPr>
          <a:lstStyle/>
          <a:p>
            <a:pPr indent="269875" algn="just">
              <a:lnSpc>
                <a:spcPct val="150000"/>
              </a:lnSpc>
            </a:pPr>
            <a:r>
              <a:rPr lang="zh-CN" altLang="zh-CN" kern="100" dirty="0">
                <a:latin typeface="微软雅黑" panose="020B0503020204020204" pitchFamily="34" charset="-122"/>
                <a:ea typeface="微软雅黑" panose="020B0503020204020204" pitchFamily="34" charset="-122"/>
              </a:rPr>
              <a:t>第二类常用的</a:t>
            </a:r>
            <a:r>
              <a:rPr lang="en-US" altLang="zh-CN" kern="100" dirty="0">
                <a:latin typeface="微软雅黑" panose="020B0503020204020204" pitchFamily="34" charset="-122"/>
                <a:ea typeface="微软雅黑" panose="020B0503020204020204" pitchFamily="34" charset="-122"/>
              </a:rPr>
              <a:t>EDI</a:t>
            </a:r>
            <a:r>
              <a:rPr lang="zh-CN" altLang="zh-CN" kern="100" dirty="0">
                <a:latin typeface="微软雅黑" panose="020B0503020204020204" pitchFamily="34" charset="-122"/>
                <a:ea typeface="微软雅黑" panose="020B0503020204020204" pitchFamily="34" charset="-122"/>
              </a:rPr>
              <a:t>系统是电子金融汇兑系统（</a:t>
            </a:r>
            <a:r>
              <a:rPr lang="en-US" altLang="zh-CN" kern="100" dirty="0">
                <a:latin typeface="微软雅黑" panose="020B0503020204020204" pitchFamily="34" charset="-122"/>
                <a:ea typeface="微软雅黑" panose="020B0503020204020204" pitchFamily="34" charset="-122"/>
              </a:rPr>
              <a:t>Electronic Fund Transfer,</a:t>
            </a:r>
            <a:r>
              <a:rPr lang="zh-CN" altLang="zh-CN" kern="100" dirty="0">
                <a:latin typeface="微软雅黑" panose="020B0503020204020204" pitchFamily="34" charset="-122"/>
                <a:ea typeface="微软雅黑" panose="020B0503020204020204" pitchFamily="34" charset="-122"/>
              </a:rPr>
              <a:t>简称</a:t>
            </a:r>
            <a:r>
              <a:rPr lang="en-US" altLang="zh-CN" kern="100" dirty="0">
                <a:latin typeface="微软雅黑" panose="020B0503020204020204" pitchFamily="34" charset="-122"/>
                <a:ea typeface="微软雅黑" panose="020B0503020204020204" pitchFamily="34" charset="-122"/>
              </a:rPr>
              <a:t>EFT</a:t>
            </a:r>
            <a:r>
              <a:rPr lang="zh-CN" altLang="zh-CN" kern="100" dirty="0">
                <a:latin typeface="微软雅黑" panose="020B0503020204020204" pitchFamily="34" charset="-122"/>
                <a:ea typeface="微软雅黑" panose="020B0503020204020204" pitchFamily="34" charset="-122"/>
              </a:rPr>
              <a:t>），即在银行和其它组织之间实行电子费用汇兑。</a:t>
            </a:r>
            <a:r>
              <a:rPr lang="en-US" altLang="zh-CN" kern="100" dirty="0">
                <a:latin typeface="微软雅黑" panose="020B0503020204020204" pitchFamily="34" charset="-122"/>
                <a:ea typeface="微软雅黑" panose="020B0503020204020204" pitchFamily="34" charset="-122"/>
              </a:rPr>
              <a:t>EFT</a:t>
            </a:r>
            <a:r>
              <a:rPr lang="zh-CN" altLang="zh-CN" kern="100" dirty="0">
                <a:latin typeface="微软雅黑" panose="020B0503020204020204" pitchFamily="34" charset="-122"/>
                <a:ea typeface="微软雅黑" panose="020B0503020204020204" pitchFamily="34" charset="-122"/>
              </a:rPr>
              <a:t>已使用多年，但它仍在不断的改进中，最大的改进是同订货系统联系起来，形成一个自动化水平更高的系统。</a:t>
            </a:r>
          </a:p>
        </p:txBody>
      </p:sp>
      <p:pic>
        <p:nvPicPr>
          <p:cNvPr id="29"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p:blipFill>
        <p:spPr bwMode="auto">
          <a:xfrm>
            <a:off x="4627594" y="1563638"/>
            <a:ext cx="4392000" cy="2196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0" name="文本框 2">
            <a:extLst>
              <a:ext uri="{FF2B5EF4-FFF2-40B4-BE49-F238E27FC236}">
                <a16:creationId xmlns:a16="http://schemas.microsoft.com/office/drawing/2014/main" xmlns="" id="{8C986028-C886-46A2-AB40-626D7C211E78}"/>
              </a:ext>
            </a:extLst>
          </p:cNvPr>
          <p:cNvSpPr txBox="1"/>
          <p:nvPr/>
        </p:nvSpPr>
        <p:spPr>
          <a:xfrm>
            <a:off x="346470" y="1163528"/>
            <a:ext cx="3145410" cy="400110"/>
          </a:xfrm>
          <a:prstGeom prst="rect">
            <a:avLst/>
          </a:prstGeom>
          <a:noFill/>
        </p:spPr>
        <p:txBody>
          <a:bodyPr wrap="square" rtlCol="0">
            <a:spAutoFit/>
          </a:bodyPr>
          <a:lstStyle/>
          <a:p>
            <a:r>
              <a:rPr lang="zh-CN" altLang="zh-CN" sz="2000" b="1" kern="100" dirty="0">
                <a:solidFill>
                  <a:srgbClr val="00B0F0"/>
                </a:solidFill>
                <a:latin typeface="微软雅黑" panose="020B0503020204020204" pitchFamily="34" charset="-122"/>
                <a:ea typeface="微软雅黑" panose="020B0503020204020204" pitchFamily="34" charset="-122"/>
              </a:rPr>
              <a:t>（</a:t>
            </a:r>
            <a:r>
              <a:rPr lang="zh-CN" altLang="en-US" sz="2000" b="1" kern="100" dirty="0">
                <a:solidFill>
                  <a:srgbClr val="00B0F0"/>
                </a:solidFill>
                <a:latin typeface="微软雅黑" panose="020B0503020204020204" pitchFamily="34" charset="-122"/>
                <a:ea typeface="微软雅黑" panose="020B0503020204020204" pitchFamily="34" charset="-122"/>
              </a:rPr>
              <a:t>二</a:t>
            </a:r>
            <a:r>
              <a:rPr lang="zh-CN" altLang="zh-CN" sz="2000" b="1" kern="100" dirty="0">
                <a:solidFill>
                  <a:srgbClr val="00B0F0"/>
                </a:solidFill>
                <a:latin typeface="微软雅黑" panose="020B0503020204020204" pitchFamily="34" charset="-122"/>
                <a:ea typeface="微软雅黑" panose="020B0503020204020204" pitchFamily="34" charset="-122"/>
              </a:rPr>
              <a:t>）电子金融汇兑系统</a:t>
            </a:r>
          </a:p>
        </p:txBody>
      </p:sp>
    </p:spTree>
    <p:extLst>
      <p:ext uri="{BB962C8B-B14F-4D97-AF65-F5344CB8AC3E}">
        <p14:creationId xmlns:p14="http://schemas.microsoft.com/office/powerpoint/2010/main" val="3450109922"/>
      </p:ext>
    </p:extLst>
  </p:cSld>
  <p:clrMapOvr>
    <a:masterClrMapping/>
  </p:clrMapOvr>
  <mc:AlternateContent xmlns:mc="http://schemas.openxmlformats.org/markup-compatibility/2006" xmlns:p14="http://schemas.microsoft.com/office/powerpoint/2010/main">
    <mc:Choice Requires="p14">
      <p:transition p14:dur="0" advClick="0" advTm="0"/>
    </mc:Choice>
    <mc:Fallback xmlns="">
      <p:transition advClick="0" advTm="0"/>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a:extLst>
              <a:ext uri="{FF2B5EF4-FFF2-40B4-BE49-F238E27FC236}">
                <a16:creationId xmlns:a16="http://schemas.microsoft.com/office/drawing/2014/main" xmlns="" id="{1495F301-5D58-44A0-870C-E58C0EABD36A}"/>
              </a:ext>
            </a:extLst>
          </p:cNvPr>
          <p:cNvGrpSpPr/>
          <p:nvPr/>
        </p:nvGrpSpPr>
        <p:grpSpPr>
          <a:xfrm>
            <a:off x="-10552" y="-10550"/>
            <a:ext cx="9154552" cy="762516"/>
            <a:chOff x="-14069" y="-14067"/>
            <a:chExt cx="12206069" cy="1016688"/>
          </a:xfrm>
        </p:grpSpPr>
        <p:grpSp>
          <p:nvGrpSpPr>
            <p:cNvPr id="16" name="组合 15"/>
            <p:cNvGrpSpPr/>
            <p:nvPr/>
          </p:nvGrpSpPr>
          <p:grpSpPr>
            <a:xfrm>
              <a:off x="-14069" y="-14067"/>
              <a:ext cx="1690469" cy="1016688"/>
              <a:chOff x="-14069" y="-14068"/>
              <a:chExt cx="8860302" cy="6886134"/>
            </a:xfrm>
          </p:grpSpPr>
          <p:sp>
            <p:nvSpPr>
              <p:cNvPr id="17" name="直角三角形 16"/>
              <p:cNvSpPr/>
              <p:nvPr/>
            </p:nvSpPr>
            <p:spPr>
              <a:xfrm rot="5400000">
                <a:off x="-1740877" y="1740877"/>
                <a:ext cx="6858000" cy="3376246"/>
              </a:xfrm>
              <a:prstGeom prst="rtTriangl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8" name="任意多边形 17"/>
              <p:cNvSpPr/>
              <p:nvPr/>
            </p:nvSpPr>
            <p:spPr>
              <a:xfrm>
                <a:off x="-14069" y="-2"/>
                <a:ext cx="6133514" cy="6872068"/>
              </a:xfrm>
              <a:custGeom>
                <a:avLst/>
                <a:gdLst>
                  <a:gd name="connsiteX0" fmla="*/ 4061393 w 6133514"/>
                  <a:gd name="connsiteY0" fmla="*/ 0 h 6872068"/>
                  <a:gd name="connsiteX1" fmla="*/ 6133514 w 6133514"/>
                  <a:gd name="connsiteY1" fmla="*/ 0 h 6872068"/>
                  <a:gd name="connsiteX2" fmla="*/ 2747370 w 6133514"/>
                  <a:gd name="connsiteY2" fmla="*/ 6872067 h 6872068"/>
                  <a:gd name="connsiteX3" fmla="*/ 2072122 w 6133514"/>
                  <a:gd name="connsiteY3" fmla="*/ 6872067 h 6872068"/>
                  <a:gd name="connsiteX4" fmla="*/ 2072121 w 6133514"/>
                  <a:gd name="connsiteY4" fmla="*/ 6872068 h 6872068"/>
                  <a:gd name="connsiteX5" fmla="*/ 0 w 6133514"/>
                  <a:gd name="connsiteY5" fmla="*/ 6872068 h 6872068"/>
                  <a:gd name="connsiteX6" fmla="*/ 3386144 w 6133514"/>
                  <a:gd name="connsiteY6" fmla="*/ 1 h 6872068"/>
                  <a:gd name="connsiteX7" fmla="*/ 4061393 w 6133514"/>
                  <a:gd name="connsiteY7" fmla="*/ 1 h 6872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33514" h="6872068">
                    <a:moveTo>
                      <a:pt x="4061393" y="0"/>
                    </a:moveTo>
                    <a:lnTo>
                      <a:pt x="6133514" y="0"/>
                    </a:lnTo>
                    <a:lnTo>
                      <a:pt x="2747370" y="6872067"/>
                    </a:lnTo>
                    <a:lnTo>
                      <a:pt x="2072122" y="6872067"/>
                    </a:lnTo>
                    <a:lnTo>
                      <a:pt x="2072121" y="6872068"/>
                    </a:lnTo>
                    <a:lnTo>
                      <a:pt x="0" y="6872068"/>
                    </a:lnTo>
                    <a:lnTo>
                      <a:pt x="3386144" y="1"/>
                    </a:lnTo>
                    <a:lnTo>
                      <a:pt x="4061393" y="1"/>
                    </a:lnTo>
                    <a:close/>
                  </a:path>
                </a:pathLst>
              </a:custGeom>
              <a:solidFill>
                <a:srgbClr val="FDB4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18"/>
              <p:cNvSpPr/>
              <p:nvPr/>
            </p:nvSpPr>
            <p:spPr>
              <a:xfrm>
                <a:off x="2712719" y="-14068"/>
                <a:ext cx="6133514" cy="6872068"/>
              </a:xfrm>
              <a:custGeom>
                <a:avLst/>
                <a:gdLst>
                  <a:gd name="connsiteX0" fmla="*/ 4061393 w 6133514"/>
                  <a:gd name="connsiteY0" fmla="*/ 0 h 6872068"/>
                  <a:gd name="connsiteX1" fmla="*/ 6133514 w 6133514"/>
                  <a:gd name="connsiteY1" fmla="*/ 0 h 6872068"/>
                  <a:gd name="connsiteX2" fmla="*/ 2747370 w 6133514"/>
                  <a:gd name="connsiteY2" fmla="*/ 6872067 h 6872068"/>
                  <a:gd name="connsiteX3" fmla="*/ 2072122 w 6133514"/>
                  <a:gd name="connsiteY3" fmla="*/ 6872067 h 6872068"/>
                  <a:gd name="connsiteX4" fmla="*/ 2072121 w 6133514"/>
                  <a:gd name="connsiteY4" fmla="*/ 6872068 h 6872068"/>
                  <a:gd name="connsiteX5" fmla="*/ 0 w 6133514"/>
                  <a:gd name="connsiteY5" fmla="*/ 6872068 h 6872068"/>
                  <a:gd name="connsiteX6" fmla="*/ 3386144 w 6133514"/>
                  <a:gd name="connsiteY6" fmla="*/ 1 h 6872068"/>
                  <a:gd name="connsiteX7" fmla="*/ 4061393 w 6133514"/>
                  <a:gd name="connsiteY7" fmla="*/ 1 h 6872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33514" h="6872068">
                    <a:moveTo>
                      <a:pt x="4061393" y="0"/>
                    </a:moveTo>
                    <a:lnTo>
                      <a:pt x="6133514" y="0"/>
                    </a:lnTo>
                    <a:lnTo>
                      <a:pt x="2747370" y="6872067"/>
                    </a:lnTo>
                    <a:lnTo>
                      <a:pt x="2072122" y="6872067"/>
                    </a:lnTo>
                    <a:lnTo>
                      <a:pt x="2072121" y="6872068"/>
                    </a:lnTo>
                    <a:lnTo>
                      <a:pt x="0" y="6872068"/>
                    </a:lnTo>
                    <a:lnTo>
                      <a:pt x="3386144" y="1"/>
                    </a:lnTo>
                    <a:lnTo>
                      <a:pt x="4061393" y="1"/>
                    </a:lnTo>
                    <a:close/>
                  </a:path>
                </a:pathLst>
              </a:custGeom>
              <a:solidFill>
                <a:srgbClr val="E635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 name="组合 1">
              <a:extLst>
                <a:ext uri="{FF2B5EF4-FFF2-40B4-BE49-F238E27FC236}">
                  <a16:creationId xmlns:a16="http://schemas.microsoft.com/office/drawing/2014/main" xmlns="" id="{F16F4591-60E9-4C9B-AF90-257FD1CF5AAD}"/>
                </a:ext>
              </a:extLst>
            </p:cNvPr>
            <p:cNvGrpSpPr/>
            <p:nvPr/>
          </p:nvGrpSpPr>
          <p:grpSpPr>
            <a:xfrm>
              <a:off x="8510887" y="453634"/>
              <a:ext cx="2671958" cy="382389"/>
              <a:chOff x="8519749" y="577955"/>
              <a:chExt cx="2671958" cy="382389"/>
            </a:xfrm>
          </p:grpSpPr>
          <p:grpSp>
            <p:nvGrpSpPr>
              <p:cNvPr id="22" name="组合 21">
                <a:extLst>
                  <a:ext uri="{FF2B5EF4-FFF2-40B4-BE49-F238E27FC236}">
                    <a16:creationId xmlns:a16="http://schemas.microsoft.com/office/drawing/2014/main" xmlns="" id="{3572C76C-95D1-4FF5-BB80-B735C985DE2B}"/>
                  </a:ext>
                </a:extLst>
              </p:cNvPr>
              <p:cNvGrpSpPr/>
              <p:nvPr/>
            </p:nvGrpSpPr>
            <p:grpSpPr>
              <a:xfrm>
                <a:off x="8519749" y="577955"/>
                <a:ext cx="368108" cy="382389"/>
                <a:chOff x="8181567" y="391614"/>
                <a:chExt cx="420096" cy="437973"/>
              </a:xfrm>
            </p:grpSpPr>
            <p:sp>
              <p:nvSpPr>
                <p:cNvPr id="23" name="Oval 11">
                  <a:extLst>
                    <a:ext uri="{FF2B5EF4-FFF2-40B4-BE49-F238E27FC236}">
                      <a16:creationId xmlns:a16="http://schemas.microsoft.com/office/drawing/2014/main" xmlns="" id="{B2E6A8A3-322E-4A52-8E71-C45B316F5C18}"/>
                    </a:ext>
                  </a:extLst>
                </p:cNvPr>
                <p:cNvSpPr/>
                <p:nvPr/>
              </p:nvSpPr>
              <p:spPr>
                <a:xfrm>
                  <a:off x="8181567" y="391614"/>
                  <a:ext cx="420096" cy="437973"/>
                </a:xfrm>
                <a:prstGeom prst="ellipse">
                  <a:avLst/>
                </a:prstGeom>
                <a:solidFill>
                  <a:srgbClr val="E6353F"/>
                </a:solidFill>
                <a:ln w="9525">
                  <a:noFill/>
                </a:ln>
              </p:spPr>
              <p:txBody>
                <a:bodyPr/>
                <a:lstStyle/>
                <a:p>
                  <a:pPr lvl="0" eaLnBrk="1" hangingPunct="1"/>
                  <a:endParaRPr lang="zh-CN" altLang="en-US" sz="1300" dirty="0">
                    <a:latin typeface="微软雅黑" panose="020B0503020204020204" pitchFamily="34" charset="-122"/>
                    <a:ea typeface="微软雅黑" panose="020B0503020204020204" pitchFamily="34" charset="-122"/>
                  </a:endParaRPr>
                </a:p>
              </p:txBody>
            </p:sp>
            <p:sp>
              <p:nvSpPr>
                <p:cNvPr id="24" name="Freeform 14">
                  <a:extLst>
                    <a:ext uri="{FF2B5EF4-FFF2-40B4-BE49-F238E27FC236}">
                      <a16:creationId xmlns:a16="http://schemas.microsoft.com/office/drawing/2014/main" xmlns="" id="{205D0928-C677-4B0B-ABE9-E66BCB8A8319}"/>
                    </a:ext>
                  </a:extLst>
                </p:cNvPr>
                <p:cNvSpPr>
                  <a:spLocks noEditPoints="1"/>
                </p:cNvSpPr>
                <p:nvPr/>
              </p:nvSpPr>
              <p:spPr>
                <a:xfrm>
                  <a:off x="8254350" y="468227"/>
                  <a:ext cx="321776" cy="268147"/>
                </a:xfrm>
                <a:custGeom>
                  <a:avLst/>
                  <a:gdLst/>
                  <a:ahLst/>
                  <a:cxnLst>
                    <a:cxn ang="0">
                      <a:pos x="248143" y="256622"/>
                    </a:cxn>
                    <a:cxn ang="0">
                      <a:pos x="0" y="256622"/>
                    </a:cxn>
                    <a:cxn ang="0">
                      <a:pos x="128858" y="99115"/>
                    </a:cxn>
                    <a:cxn ang="0">
                      <a:pos x="123703" y="94505"/>
                    </a:cxn>
                    <a:cxn ang="0">
                      <a:pos x="234889" y="110639"/>
                    </a:cxn>
                    <a:cxn ang="0">
                      <a:pos x="13254" y="90663"/>
                    </a:cxn>
                    <a:cxn ang="0">
                      <a:pos x="88360" y="194387"/>
                    </a:cxn>
                    <a:cxn ang="0">
                      <a:pos x="41971" y="163654"/>
                    </a:cxn>
                    <a:cxn ang="0">
                      <a:pos x="41971" y="173642"/>
                    </a:cxn>
                    <a:cxn ang="0">
                      <a:pos x="134012" y="142909"/>
                    </a:cxn>
                    <a:cxn ang="0">
                      <a:pos x="41971" y="142909"/>
                    </a:cxn>
                    <a:cxn ang="0">
                      <a:pos x="134012" y="133689"/>
                    </a:cxn>
                    <a:cxn ang="0">
                      <a:pos x="237834" y="112176"/>
                    </a:cxn>
                    <a:cxn ang="0">
                      <a:pos x="237834" y="112176"/>
                    </a:cxn>
                    <a:cxn ang="0">
                      <a:pos x="238571" y="16903"/>
                    </a:cxn>
                    <a:cxn ang="0">
                      <a:pos x="145793" y="60698"/>
                    </a:cxn>
                    <a:cxn ang="0">
                      <a:pos x="251825" y="66845"/>
                    </a:cxn>
                    <a:cxn ang="0">
                      <a:pos x="161256" y="46100"/>
                    </a:cxn>
                    <a:cxn ang="0">
                      <a:pos x="254770" y="116786"/>
                    </a:cxn>
                    <a:cxn ang="0">
                      <a:pos x="291586" y="69918"/>
                    </a:cxn>
                    <a:cxn ang="0">
                      <a:pos x="301159" y="80675"/>
                    </a:cxn>
                    <a:cxn ang="0">
                      <a:pos x="296004" y="68381"/>
                    </a:cxn>
                    <a:cxn ang="0">
                      <a:pos x="293795" y="131384"/>
                    </a:cxn>
                    <a:cxn ang="0">
                      <a:pos x="293059" y="143678"/>
                    </a:cxn>
                    <a:cxn ang="0">
                      <a:pos x="303368" y="143678"/>
                    </a:cxn>
                    <a:cxn ang="0">
                      <a:pos x="302631" y="131384"/>
                    </a:cxn>
                    <a:cxn ang="0">
                      <a:pos x="301159" y="102956"/>
                    </a:cxn>
                    <a:cxn ang="0">
                      <a:pos x="148002" y="144446"/>
                    </a:cxn>
                    <a:cxn ang="0">
                      <a:pos x="161992" y="201302"/>
                    </a:cxn>
                    <a:cxn ang="0">
                      <a:pos x="167883" y="196692"/>
                    </a:cxn>
                    <a:cxn ang="0">
                      <a:pos x="170092" y="189777"/>
                    </a:cxn>
                    <a:cxn ang="0">
                      <a:pos x="176719" y="194387"/>
                    </a:cxn>
                    <a:cxn ang="0">
                      <a:pos x="181137" y="205144"/>
                    </a:cxn>
                    <a:cxn ang="0">
                      <a:pos x="187028" y="209754"/>
                    </a:cxn>
                    <a:cxn ang="0">
                      <a:pos x="196600" y="208217"/>
                    </a:cxn>
                    <a:cxn ang="0">
                      <a:pos x="195127" y="202839"/>
                    </a:cxn>
                    <a:cxn ang="0">
                      <a:pos x="189973" y="192082"/>
                    </a:cxn>
                    <a:cxn ang="0">
                      <a:pos x="183346" y="187472"/>
                    </a:cxn>
                    <a:cxn ang="0">
                      <a:pos x="199545" y="178252"/>
                    </a:cxn>
                    <a:cxn ang="0">
                      <a:pos x="192918" y="175947"/>
                    </a:cxn>
                    <a:cxn ang="0">
                      <a:pos x="188500" y="169801"/>
                    </a:cxn>
                    <a:cxn ang="0">
                      <a:pos x="181873" y="168264"/>
                    </a:cxn>
                    <a:cxn ang="0">
                      <a:pos x="177455" y="162118"/>
                    </a:cxn>
                    <a:cxn ang="0">
                      <a:pos x="170828" y="159813"/>
                    </a:cxn>
                    <a:cxn ang="0">
                      <a:pos x="166410" y="154434"/>
                    </a:cxn>
                    <a:cxn ang="0">
                      <a:pos x="159047" y="152129"/>
                    </a:cxn>
                    <a:cxn ang="0">
                      <a:pos x="154629" y="145983"/>
                    </a:cxn>
                    <a:cxn ang="0">
                      <a:pos x="29453" y="108334"/>
                    </a:cxn>
                    <a:cxn ang="0">
                      <a:pos x="29453" y="224352"/>
                    </a:cxn>
                  </a:cxnLst>
                  <a:rect l="0" t="0" r="0" b="0"/>
                  <a:pathLst>
                    <a:path w="437" h="349">
                      <a:moveTo>
                        <a:pt x="0" y="322"/>
                      </a:moveTo>
                      <a:lnTo>
                        <a:pt x="337" y="322"/>
                      </a:lnTo>
                      <a:lnTo>
                        <a:pt x="337" y="334"/>
                      </a:lnTo>
                      <a:cubicBezTo>
                        <a:pt x="337" y="342"/>
                        <a:pt x="331" y="349"/>
                        <a:pt x="323" y="349"/>
                      </a:cubicBezTo>
                      <a:lnTo>
                        <a:pt x="14" y="349"/>
                      </a:lnTo>
                      <a:cubicBezTo>
                        <a:pt x="6" y="349"/>
                        <a:pt x="0" y="342"/>
                        <a:pt x="0" y="334"/>
                      </a:cubicBezTo>
                      <a:lnTo>
                        <a:pt x="0" y="322"/>
                      </a:lnTo>
                      <a:close/>
                      <a:moveTo>
                        <a:pt x="168" y="123"/>
                      </a:moveTo>
                      <a:cubicBezTo>
                        <a:pt x="172" y="123"/>
                        <a:pt x="175" y="126"/>
                        <a:pt x="175" y="129"/>
                      </a:cubicBezTo>
                      <a:cubicBezTo>
                        <a:pt x="175" y="133"/>
                        <a:pt x="172" y="135"/>
                        <a:pt x="168" y="135"/>
                      </a:cubicBezTo>
                      <a:cubicBezTo>
                        <a:pt x="165" y="135"/>
                        <a:pt x="162" y="133"/>
                        <a:pt x="162" y="129"/>
                      </a:cubicBezTo>
                      <a:cubicBezTo>
                        <a:pt x="162" y="126"/>
                        <a:pt x="165" y="123"/>
                        <a:pt x="168" y="123"/>
                      </a:cubicBezTo>
                      <a:close/>
                      <a:moveTo>
                        <a:pt x="18" y="118"/>
                      </a:moveTo>
                      <a:lnTo>
                        <a:pt x="208" y="118"/>
                      </a:lnTo>
                      <a:cubicBezTo>
                        <a:pt x="246" y="120"/>
                        <a:pt x="283" y="128"/>
                        <a:pt x="319" y="144"/>
                      </a:cubicBezTo>
                      <a:lnTo>
                        <a:pt x="319" y="315"/>
                      </a:lnTo>
                      <a:lnTo>
                        <a:pt x="18" y="315"/>
                      </a:lnTo>
                      <a:lnTo>
                        <a:pt x="18" y="118"/>
                      </a:lnTo>
                      <a:close/>
                      <a:moveTo>
                        <a:pt x="57" y="239"/>
                      </a:moveTo>
                      <a:lnTo>
                        <a:pt x="120" y="239"/>
                      </a:lnTo>
                      <a:lnTo>
                        <a:pt x="120" y="253"/>
                      </a:lnTo>
                      <a:lnTo>
                        <a:pt x="57" y="253"/>
                      </a:lnTo>
                      <a:lnTo>
                        <a:pt x="57" y="239"/>
                      </a:lnTo>
                      <a:close/>
                      <a:moveTo>
                        <a:pt x="57" y="213"/>
                      </a:moveTo>
                      <a:lnTo>
                        <a:pt x="182" y="213"/>
                      </a:lnTo>
                      <a:lnTo>
                        <a:pt x="182" y="226"/>
                      </a:lnTo>
                      <a:lnTo>
                        <a:pt x="57" y="226"/>
                      </a:lnTo>
                      <a:lnTo>
                        <a:pt x="57" y="213"/>
                      </a:lnTo>
                      <a:close/>
                      <a:moveTo>
                        <a:pt x="57" y="186"/>
                      </a:moveTo>
                      <a:lnTo>
                        <a:pt x="182" y="186"/>
                      </a:lnTo>
                      <a:lnTo>
                        <a:pt x="182" y="200"/>
                      </a:lnTo>
                      <a:lnTo>
                        <a:pt x="57" y="200"/>
                      </a:lnTo>
                      <a:lnTo>
                        <a:pt x="57" y="186"/>
                      </a:lnTo>
                      <a:close/>
                      <a:moveTo>
                        <a:pt x="57" y="160"/>
                      </a:moveTo>
                      <a:lnTo>
                        <a:pt x="182" y="160"/>
                      </a:lnTo>
                      <a:lnTo>
                        <a:pt x="182" y="174"/>
                      </a:lnTo>
                      <a:lnTo>
                        <a:pt x="57" y="174"/>
                      </a:lnTo>
                      <a:lnTo>
                        <a:pt x="57" y="160"/>
                      </a:lnTo>
                      <a:close/>
                      <a:moveTo>
                        <a:pt x="323" y="146"/>
                      </a:moveTo>
                      <a:cubicBezTo>
                        <a:pt x="328" y="148"/>
                        <a:pt x="339" y="154"/>
                        <a:pt x="342" y="156"/>
                      </a:cubicBezTo>
                      <a:cubicBezTo>
                        <a:pt x="350" y="161"/>
                        <a:pt x="330" y="164"/>
                        <a:pt x="323" y="165"/>
                      </a:cubicBezTo>
                      <a:lnTo>
                        <a:pt x="323" y="146"/>
                      </a:lnTo>
                      <a:close/>
                      <a:moveTo>
                        <a:pt x="396" y="91"/>
                      </a:moveTo>
                      <a:cubicBezTo>
                        <a:pt x="377" y="71"/>
                        <a:pt x="359" y="50"/>
                        <a:pt x="341" y="30"/>
                      </a:cubicBezTo>
                      <a:cubicBezTo>
                        <a:pt x="335" y="23"/>
                        <a:pt x="332" y="23"/>
                        <a:pt x="324" y="22"/>
                      </a:cubicBezTo>
                      <a:lnTo>
                        <a:pt x="133" y="1"/>
                      </a:lnTo>
                      <a:cubicBezTo>
                        <a:pt x="129" y="0"/>
                        <a:pt x="128" y="3"/>
                        <a:pt x="130" y="6"/>
                      </a:cubicBezTo>
                      <a:lnTo>
                        <a:pt x="198" y="79"/>
                      </a:lnTo>
                      <a:cubicBezTo>
                        <a:pt x="209" y="57"/>
                        <a:pt x="217" y="46"/>
                        <a:pt x="251" y="50"/>
                      </a:cubicBezTo>
                      <a:cubicBezTo>
                        <a:pt x="275" y="53"/>
                        <a:pt x="292" y="58"/>
                        <a:pt x="314" y="66"/>
                      </a:cubicBezTo>
                      <a:cubicBezTo>
                        <a:pt x="328" y="72"/>
                        <a:pt x="335" y="76"/>
                        <a:pt x="342" y="87"/>
                      </a:cubicBezTo>
                      <a:cubicBezTo>
                        <a:pt x="336" y="80"/>
                        <a:pt x="327" y="75"/>
                        <a:pt x="317" y="71"/>
                      </a:cubicBezTo>
                      <a:cubicBezTo>
                        <a:pt x="297" y="63"/>
                        <a:pt x="275" y="58"/>
                        <a:pt x="253" y="55"/>
                      </a:cubicBezTo>
                      <a:cubicBezTo>
                        <a:pt x="240" y="54"/>
                        <a:pt x="227" y="54"/>
                        <a:pt x="219" y="60"/>
                      </a:cubicBezTo>
                      <a:cubicBezTo>
                        <a:pt x="211" y="66"/>
                        <a:pt x="199" y="93"/>
                        <a:pt x="194" y="103"/>
                      </a:cubicBezTo>
                      <a:cubicBezTo>
                        <a:pt x="191" y="110"/>
                        <a:pt x="195" y="112"/>
                        <a:pt x="200" y="112"/>
                      </a:cubicBezTo>
                      <a:cubicBezTo>
                        <a:pt x="251" y="115"/>
                        <a:pt x="301" y="128"/>
                        <a:pt x="346" y="152"/>
                      </a:cubicBezTo>
                      <a:lnTo>
                        <a:pt x="347" y="126"/>
                      </a:lnTo>
                      <a:cubicBezTo>
                        <a:pt x="363" y="128"/>
                        <a:pt x="379" y="130"/>
                        <a:pt x="396" y="133"/>
                      </a:cubicBezTo>
                      <a:lnTo>
                        <a:pt x="396" y="91"/>
                      </a:lnTo>
                      <a:close/>
                      <a:moveTo>
                        <a:pt x="433" y="138"/>
                      </a:moveTo>
                      <a:cubicBezTo>
                        <a:pt x="435" y="138"/>
                        <a:pt x="437" y="135"/>
                        <a:pt x="435" y="133"/>
                      </a:cubicBezTo>
                      <a:cubicBezTo>
                        <a:pt x="426" y="124"/>
                        <a:pt x="417" y="114"/>
                        <a:pt x="409" y="105"/>
                      </a:cubicBezTo>
                      <a:lnTo>
                        <a:pt x="409" y="93"/>
                      </a:lnTo>
                      <a:cubicBezTo>
                        <a:pt x="409" y="91"/>
                        <a:pt x="407" y="90"/>
                        <a:pt x="405" y="90"/>
                      </a:cubicBezTo>
                      <a:lnTo>
                        <a:pt x="402" y="89"/>
                      </a:lnTo>
                      <a:lnTo>
                        <a:pt x="402" y="163"/>
                      </a:lnTo>
                      <a:cubicBezTo>
                        <a:pt x="400" y="163"/>
                        <a:pt x="400" y="164"/>
                        <a:pt x="400" y="165"/>
                      </a:cubicBezTo>
                      <a:lnTo>
                        <a:pt x="399" y="171"/>
                      </a:lnTo>
                      <a:cubicBezTo>
                        <a:pt x="399" y="173"/>
                        <a:pt x="400" y="174"/>
                        <a:pt x="400" y="176"/>
                      </a:cubicBezTo>
                      <a:lnTo>
                        <a:pt x="400" y="182"/>
                      </a:lnTo>
                      <a:cubicBezTo>
                        <a:pt x="400" y="184"/>
                        <a:pt x="399" y="185"/>
                        <a:pt x="398" y="187"/>
                      </a:cubicBezTo>
                      <a:lnTo>
                        <a:pt x="393" y="231"/>
                      </a:lnTo>
                      <a:cubicBezTo>
                        <a:pt x="396" y="236"/>
                        <a:pt x="414" y="236"/>
                        <a:pt x="417" y="231"/>
                      </a:cubicBezTo>
                      <a:lnTo>
                        <a:pt x="412" y="187"/>
                      </a:lnTo>
                      <a:cubicBezTo>
                        <a:pt x="412" y="185"/>
                        <a:pt x="411" y="184"/>
                        <a:pt x="411" y="182"/>
                      </a:cubicBezTo>
                      <a:lnTo>
                        <a:pt x="410" y="176"/>
                      </a:lnTo>
                      <a:cubicBezTo>
                        <a:pt x="410" y="174"/>
                        <a:pt x="412" y="174"/>
                        <a:pt x="411" y="171"/>
                      </a:cubicBezTo>
                      <a:lnTo>
                        <a:pt x="411" y="165"/>
                      </a:lnTo>
                      <a:cubicBezTo>
                        <a:pt x="411" y="164"/>
                        <a:pt x="410" y="163"/>
                        <a:pt x="409" y="163"/>
                      </a:cubicBezTo>
                      <a:lnTo>
                        <a:pt x="409" y="134"/>
                      </a:lnTo>
                      <a:cubicBezTo>
                        <a:pt x="417" y="135"/>
                        <a:pt x="425" y="137"/>
                        <a:pt x="433" y="138"/>
                      </a:cubicBezTo>
                      <a:close/>
                      <a:moveTo>
                        <a:pt x="206" y="187"/>
                      </a:moveTo>
                      <a:lnTo>
                        <a:pt x="201" y="188"/>
                      </a:lnTo>
                      <a:lnTo>
                        <a:pt x="217" y="267"/>
                      </a:lnTo>
                      <a:lnTo>
                        <a:pt x="221" y="266"/>
                      </a:lnTo>
                      <a:lnTo>
                        <a:pt x="220" y="262"/>
                      </a:lnTo>
                      <a:lnTo>
                        <a:pt x="224" y="261"/>
                      </a:lnTo>
                      <a:lnTo>
                        <a:pt x="224" y="257"/>
                      </a:lnTo>
                      <a:lnTo>
                        <a:pt x="228" y="256"/>
                      </a:lnTo>
                      <a:lnTo>
                        <a:pt x="227" y="252"/>
                      </a:lnTo>
                      <a:lnTo>
                        <a:pt x="231" y="251"/>
                      </a:lnTo>
                      <a:lnTo>
                        <a:pt x="231" y="247"/>
                      </a:lnTo>
                      <a:lnTo>
                        <a:pt x="235" y="246"/>
                      </a:lnTo>
                      <a:lnTo>
                        <a:pt x="236" y="253"/>
                      </a:lnTo>
                      <a:lnTo>
                        <a:pt x="240" y="253"/>
                      </a:lnTo>
                      <a:lnTo>
                        <a:pt x="241" y="260"/>
                      </a:lnTo>
                      <a:lnTo>
                        <a:pt x="245" y="260"/>
                      </a:lnTo>
                      <a:lnTo>
                        <a:pt x="246" y="267"/>
                      </a:lnTo>
                      <a:lnTo>
                        <a:pt x="250" y="266"/>
                      </a:lnTo>
                      <a:lnTo>
                        <a:pt x="251" y="274"/>
                      </a:lnTo>
                      <a:lnTo>
                        <a:pt x="254" y="273"/>
                      </a:lnTo>
                      <a:lnTo>
                        <a:pt x="255" y="277"/>
                      </a:lnTo>
                      <a:lnTo>
                        <a:pt x="267" y="275"/>
                      </a:lnTo>
                      <a:lnTo>
                        <a:pt x="267" y="271"/>
                      </a:lnTo>
                      <a:lnTo>
                        <a:pt x="270" y="271"/>
                      </a:lnTo>
                      <a:lnTo>
                        <a:pt x="268" y="263"/>
                      </a:lnTo>
                      <a:lnTo>
                        <a:pt x="265" y="264"/>
                      </a:lnTo>
                      <a:lnTo>
                        <a:pt x="263" y="257"/>
                      </a:lnTo>
                      <a:lnTo>
                        <a:pt x="259" y="257"/>
                      </a:lnTo>
                      <a:lnTo>
                        <a:pt x="258" y="250"/>
                      </a:lnTo>
                      <a:lnTo>
                        <a:pt x="254" y="251"/>
                      </a:lnTo>
                      <a:lnTo>
                        <a:pt x="253" y="243"/>
                      </a:lnTo>
                      <a:lnTo>
                        <a:pt x="249" y="244"/>
                      </a:lnTo>
                      <a:lnTo>
                        <a:pt x="248" y="240"/>
                      </a:lnTo>
                      <a:lnTo>
                        <a:pt x="272" y="235"/>
                      </a:lnTo>
                      <a:lnTo>
                        <a:pt x="271" y="232"/>
                      </a:lnTo>
                      <a:lnTo>
                        <a:pt x="267" y="233"/>
                      </a:lnTo>
                      <a:lnTo>
                        <a:pt x="267" y="228"/>
                      </a:lnTo>
                      <a:lnTo>
                        <a:pt x="262" y="229"/>
                      </a:lnTo>
                      <a:lnTo>
                        <a:pt x="262" y="225"/>
                      </a:lnTo>
                      <a:lnTo>
                        <a:pt x="257" y="226"/>
                      </a:lnTo>
                      <a:lnTo>
                        <a:pt x="256" y="221"/>
                      </a:lnTo>
                      <a:lnTo>
                        <a:pt x="252" y="222"/>
                      </a:lnTo>
                      <a:lnTo>
                        <a:pt x="251" y="218"/>
                      </a:lnTo>
                      <a:lnTo>
                        <a:pt x="247" y="219"/>
                      </a:lnTo>
                      <a:lnTo>
                        <a:pt x="246" y="215"/>
                      </a:lnTo>
                      <a:lnTo>
                        <a:pt x="242" y="215"/>
                      </a:lnTo>
                      <a:lnTo>
                        <a:pt x="241" y="211"/>
                      </a:lnTo>
                      <a:lnTo>
                        <a:pt x="237" y="212"/>
                      </a:lnTo>
                      <a:lnTo>
                        <a:pt x="236" y="208"/>
                      </a:lnTo>
                      <a:lnTo>
                        <a:pt x="232" y="208"/>
                      </a:lnTo>
                      <a:lnTo>
                        <a:pt x="231" y="204"/>
                      </a:lnTo>
                      <a:lnTo>
                        <a:pt x="227" y="205"/>
                      </a:lnTo>
                      <a:lnTo>
                        <a:pt x="226" y="201"/>
                      </a:lnTo>
                      <a:lnTo>
                        <a:pt x="221" y="202"/>
                      </a:lnTo>
                      <a:lnTo>
                        <a:pt x="221" y="197"/>
                      </a:lnTo>
                      <a:lnTo>
                        <a:pt x="216" y="198"/>
                      </a:lnTo>
                      <a:lnTo>
                        <a:pt x="215" y="194"/>
                      </a:lnTo>
                      <a:lnTo>
                        <a:pt x="211" y="195"/>
                      </a:lnTo>
                      <a:lnTo>
                        <a:pt x="210" y="190"/>
                      </a:lnTo>
                      <a:lnTo>
                        <a:pt x="207" y="191"/>
                      </a:lnTo>
                      <a:lnTo>
                        <a:pt x="206" y="187"/>
                      </a:lnTo>
                      <a:close/>
                      <a:moveTo>
                        <a:pt x="40" y="141"/>
                      </a:moveTo>
                      <a:lnTo>
                        <a:pt x="297" y="141"/>
                      </a:lnTo>
                      <a:lnTo>
                        <a:pt x="297" y="292"/>
                      </a:lnTo>
                      <a:lnTo>
                        <a:pt x="40" y="292"/>
                      </a:lnTo>
                      <a:lnTo>
                        <a:pt x="40" y="141"/>
                      </a:lnTo>
                      <a:close/>
                    </a:path>
                  </a:pathLst>
                </a:custGeom>
                <a:solidFill>
                  <a:srgbClr val="FFFFFF">
                    <a:alpha val="100000"/>
                  </a:srgbClr>
                </a:solidFill>
                <a:ln w="9525">
                  <a:noFill/>
                </a:ln>
              </p:spPr>
              <p:txBody>
                <a:bodyPr/>
                <a:lstStyle/>
                <a:p>
                  <a:endParaRPr lang="zh-CN" altLang="en-US" sz="1300" dirty="0">
                    <a:ea typeface="微软雅黑" panose="020B0503020204020204" pitchFamily="34" charset="-122"/>
                  </a:endParaRPr>
                </a:p>
              </p:txBody>
            </p:sp>
          </p:grpSp>
          <p:grpSp>
            <p:nvGrpSpPr>
              <p:cNvPr id="25" name="组合 24">
                <a:extLst>
                  <a:ext uri="{FF2B5EF4-FFF2-40B4-BE49-F238E27FC236}">
                    <a16:creationId xmlns:a16="http://schemas.microsoft.com/office/drawing/2014/main" xmlns="" id="{EDE772D3-C617-4E93-B7A3-A606D04292F8}"/>
                  </a:ext>
                </a:extLst>
              </p:cNvPr>
              <p:cNvGrpSpPr/>
              <p:nvPr/>
            </p:nvGrpSpPr>
            <p:grpSpPr>
              <a:xfrm>
                <a:off x="10823599" y="577955"/>
                <a:ext cx="368108" cy="382389"/>
                <a:chOff x="10486350" y="391614"/>
                <a:chExt cx="421373" cy="437973"/>
              </a:xfrm>
            </p:grpSpPr>
            <p:sp>
              <p:nvSpPr>
                <p:cNvPr id="26" name="Oval 13">
                  <a:extLst>
                    <a:ext uri="{FF2B5EF4-FFF2-40B4-BE49-F238E27FC236}">
                      <a16:creationId xmlns:a16="http://schemas.microsoft.com/office/drawing/2014/main" xmlns="" id="{2F189F4C-BA54-45A4-9862-7045F21F7A3B}"/>
                    </a:ext>
                  </a:extLst>
                </p:cNvPr>
                <p:cNvSpPr/>
                <p:nvPr/>
              </p:nvSpPr>
              <p:spPr>
                <a:xfrm>
                  <a:off x="10486350" y="391614"/>
                  <a:ext cx="421373" cy="437973"/>
                </a:xfrm>
                <a:prstGeom prst="ellipse">
                  <a:avLst/>
                </a:prstGeom>
                <a:solidFill>
                  <a:srgbClr val="858585"/>
                </a:solidFill>
                <a:ln w="9525">
                  <a:noFill/>
                </a:ln>
              </p:spPr>
              <p:txBody>
                <a:bodyPr/>
                <a:lstStyle/>
                <a:p>
                  <a:pPr lvl="0" eaLnBrk="1" hangingPunct="1"/>
                  <a:endParaRPr lang="zh-CN" altLang="en-US" sz="1300" dirty="0">
                    <a:latin typeface="微软雅黑" panose="020B0503020204020204" pitchFamily="34" charset="-122"/>
                    <a:ea typeface="微软雅黑" panose="020B0503020204020204" pitchFamily="34" charset="-122"/>
                  </a:endParaRPr>
                </a:p>
              </p:txBody>
            </p:sp>
            <p:sp>
              <p:nvSpPr>
                <p:cNvPr id="27" name="Freeform 15">
                  <a:extLst>
                    <a:ext uri="{FF2B5EF4-FFF2-40B4-BE49-F238E27FC236}">
                      <a16:creationId xmlns:a16="http://schemas.microsoft.com/office/drawing/2014/main" xmlns="" id="{17E2950D-1240-486B-84EF-65DB9100A6D5}"/>
                    </a:ext>
                  </a:extLst>
                </p:cNvPr>
                <p:cNvSpPr>
                  <a:spLocks noEditPoints="1"/>
                </p:cNvSpPr>
                <p:nvPr/>
              </p:nvSpPr>
              <p:spPr>
                <a:xfrm>
                  <a:off x="10532318" y="455458"/>
                  <a:ext cx="334545" cy="293685"/>
                </a:xfrm>
                <a:custGeom>
                  <a:avLst/>
                  <a:gdLst/>
                  <a:ahLst/>
                  <a:cxnLst>
                    <a:cxn ang="0">
                      <a:pos x="234329" y="182499"/>
                    </a:cxn>
                    <a:cxn ang="0">
                      <a:pos x="184958" y="182499"/>
                    </a:cxn>
                    <a:cxn ang="0">
                      <a:pos x="184958" y="233874"/>
                    </a:cxn>
                    <a:cxn ang="0">
                      <a:pos x="148850" y="233874"/>
                    </a:cxn>
                    <a:cxn ang="0">
                      <a:pos x="148850" y="182499"/>
                    </a:cxn>
                    <a:cxn ang="0">
                      <a:pos x="99479" y="182499"/>
                    </a:cxn>
                    <a:cxn ang="0">
                      <a:pos x="99479" y="144925"/>
                    </a:cxn>
                    <a:cxn ang="0">
                      <a:pos x="148850" y="144925"/>
                    </a:cxn>
                    <a:cxn ang="0">
                      <a:pos x="148850" y="93550"/>
                    </a:cxn>
                    <a:cxn ang="0">
                      <a:pos x="184958" y="93550"/>
                    </a:cxn>
                    <a:cxn ang="0">
                      <a:pos x="184958" y="144925"/>
                    </a:cxn>
                    <a:cxn ang="0">
                      <a:pos x="234329" y="144925"/>
                    </a:cxn>
                    <a:cxn ang="0">
                      <a:pos x="234329" y="182499"/>
                    </a:cxn>
                    <a:cxn ang="0">
                      <a:pos x="307280" y="94317"/>
                    </a:cxn>
                    <a:cxn ang="0">
                      <a:pos x="167273" y="69779"/>
                    </a:cxn>
                    <a:cxn ang="0">
                      <a:pos x="27265" y="94317"/>
                    </a:cxn>
                    <a:cxn ang="0">
                      <a:pos x="167273" y="293685"/>
                    </a:cxn>
                    <a:cxn ang="0">
                      <a:pos x="307280" y="94317"/>
                    </a:cxn>
                  </a:cxnLst>
                  <a:rect l="0" t="0" r="0" b="0"/>
                  <a:pathLst>
                    <a:path w="454" h="383">
                      <a:moveTo>
                        <a:pt x="318" y="238"/>
                      </a:moveTo>
                      <a:lnTo>
                        <a:pt x="251" y="238"/>
                      </a:lnTo>
                      <a:lnTo>
                        <a:pt x="251" y="305"/>
                      </a:lnTo>
                      <a:lnTo>
                        <a:pt x="202" y="305"/>
                      </a:lnTo>
                      <a:lnTo>
                        <a:pt x="202" y="238"/>
                      </a:lnTo>
                      <a:lnTo>
                        <a:pt x="135" y="238"/>
                      </a:lnTo>
                      <a:lnTo>
                        <a:pt x="135" y="189"/>
                      </a:lnTo>
                      <a:lnTo>
                        <a:pt x="202" y="189"/>
                      </a:lnTo>
                      <a:lnTo>
                        <a:pt x="202" y="122"/>
                      </a:lnTo>
                      <a:lnTo>
                        <a:pt x="251" y="122"/>
                      </a:lnTo>
                      <a:lnTo>
                        <a:pt x="251" y="189"/>
                      </a:lnTo>
                      <a:lnTo>
                        <a:pt x="318" y="189"/>
                      </a:lnTo>
                      <a:lnTo>
                        <a:pt x="318" y="238"/>
                      </a:lnTo>
                      <a:close/>
                      <a:moveTo>
                        <a:pt x="417" y="123"/>
                      </a:moveTo>
                      <a:cubicBezTo>
                        <a:pt x="384" y="0"/>
                        <a:pt x="249" y="77"/>
                        <a:pt x="227" y="91"/>
                      </a:cubicBezTo>
                      <a:cubicBezTo>
                        <a:pt x="204" y="77"/>
                        <a:pt x="69" y="1"/>
                        <a:pt x="37" y="123"/>
                      </a:cubicBezTo>
                      <a:cubicBezTo>
                        <a:pt x="0" y="265"/>
                        <a:pt x="226" y="382"/>
                        <a:pt x="227" y="383"/>
                      </a:cubicBezTo>
                      <a:cubicBezTo>
                        <a:pt x="227" y="383"/>
                        <a:pt x="454" y="263"/>
                        <a:pt x="417" y="123"/>
                      </a:cubicBezTo>
                      <a:close/>
                    </a:path>
                  </a:pathLst>
                </a:custGeom>
                <a:solidFill>
                  <a:srgbClr val="FFFFFF">
                    <a:alpha val="100000"/>
                  </a:srgbClr>
                </a:solidFill>
                <a:ln w="9525">
                  <a:noFill/>
                </a:ln>
              </p:spPr>
              <p:txBody>
                <a:bodyPr/>
                <a:lstStyle/>
                <a:p>
                  <a:endParaRPr lang="zh-CN" altLang="en-US" sz="1300" dirty="0">
                    <a:ea typeface="微软雅黑" panose="020B0503020204020204" pitchFamily="34" charset="-122"/>
                  </a:endParaRPr>
                </a:p>
              </p:txBody>
            </p:sp>
          </p:grpSp>
          <p:grpSp>
            <p:nvGrpSpPr>
              <p:cNvPr id="31" name="组合 30">
                <a:extLst>
                  <a:ext uri="{FF2B5EF4-FFF2-40B4-BE49-F238E27FC236}">
                    <a16:creationId xmlns:a16="http://schemas.microsoft.com/office/drawing/2014/main" xmlns="" id="{96699630-266A-4CAD-B49F-9B7E0B518B31}"/>
                  </a:ext>
                </a:extLst>
              </p:cNvPr>
              <p:cNvGrpSpPr/>
              <p:nvPr/>
            </p:nvGrpSpPr>
            <p:grpSpPr>
              <a:xfrm>
                <a:off x="9676434" y="577955"/>
                <a:ext cx="366522" cy="382389"/>
                <a:chOff x="9338428" y="391614"/>
                <a:chExt cx="420096" cy="437973"/>
              </a:xfrm>
            </p:grpSpPr>
            <p:sp>
              <p:nvSpPr>
                <p:cNvPr id="32" name="Oval 12">
                  <a:extLst>
                    <a:ext uri="{FF2B5EF4-FFF2-40B4-BE49-F238E27FC236}">
                      <a16:creationId xmlns:a16="http://schemas.microsoft.com/office/drawing/2014/main" xmlns="" id="{F38E3F48-55B1-421F-9CC0-A9C79CF923E7}"/>
                    </a:ext>
                  </a:extLst>
                </p:cNvPr>
                <p:cNvSpPr/>
                <p:nvPr/>
              </p:nvSpPr>
              <p:spPr>
                <a:xfrm>
                  <a:off x="9338428" y="391614"/>
                  <a:ext cx="420096" cy="437973"/>
                </a:xfrm>
                <a:prstGeom prst="ellipse">
                  <a:avLst/>
                </a:prstGeom>
                <a:solidFill>
                  <a:srgbClr val="FDB402"/>
                </a:solidFill>
                <a:ln w="9525">
                  <a:noFill/>
                </a:ln>
              </p:spPr>
              <p:txBody>
                <a:bodyPr/>
                <a:lstStyle/>
                <a:p>
                  <a:pPr lvl="0" eaLnBrk="1" hangingPunct="1"/>
                  <a:endParaRPr lang="zh-CN" altLang="en-US" sz="1300" dirty="0">
                    <a:latin typeface="微软雅黑" panose="020B0503020204020204" pitchFamily="34" charset="-122"/>
                    <a:ea typeface="微软雅黑" panose="020B0503020204020204" pitchFamily="34" charset="-122"/>
                  </a:endParaRPr>
                </a:p>
              </p:txBody>
            </p:sp>
            <p:sp>
              <p:nvSpPr>
                <p:cNvPr id="33" name="Freeform 19">
                  <a:extLst>
                    <a:ext uri="{FF2B5EF4-FFF2-40B4-BE49-F238E27FC236}">
                      <a16:creationId xmlns:a16="http://schemas.microsoft.com/office/drawing/2014/main" xmlns="" id="{F9E38022-4EEC-44AD-914E-E332446E739C}"/>
                    </a:ext>
                  </a:extLst>
                </p:cNvPr>
                <p:cNvSpPr>
                  <a:spLocks noEditPoints="1"/>
                </p:cNvSpPr>
                <p:nvPr/>
              </p:nvSpPr>
              <p:spPr>
                <a:xfrm>
                  <a:off x="9398442" y="495042"/>
                  <a:ext cx="315391" cy="277085"/>
                </a:xfrm>
                <a:custGeom>
                  <a:avLst/>
                  <a:gdLst/>
                  <a:ahLst/>
                  <a:cxnLst>
                    <a:cxn ang="0">
                      <a:pos x="165064" y="270177"/>
                    </a:cxn>
                    <a:cxn ang="0">
                      <a:pos x="307285" y="80593"/>
                    </a:cxn>
                    <a:cxn ang="0">
                      <a:pos x="298442" y="76755"/>
                    </a:cxn>
                    <a:cxn ang="0">
                      <a:pos x="212226" y="77522"/>
                    </a:cxn>
                    <a:cxn ang="0">
                      <a:pos x="165064" y="270177"/>
                    </a:cxn>
                    <a:cxn ang="0">
                      <a:pos x="310233" y="80593"/>
                    </a:cxn>
                    <a:cxn ang="0">
                      <a:pos x="310233" y="80593"/>
                    </a:cxn>
                    <a:cxn ang="0">
                      <a:pos x="5158" y="79057"/>
                    </a:cxn>
                    <a:cxn ang="0">
                      <a:pos x="146642" y="267107"/>
                    </a:cxn>
                    <a:cxn ang="0">
                      <a:pos x="100955" y="76755"/>
                    </a:cxn>
                    <a:cxn ang="0">
                      <a:pos x="16949" y="77522"/>
                    </a:cxn>
                    <a:cxn ang="0">
                      <a:pos x="5158" y="79057"/>
                    </a:cxn>
                    <a:cxn ang="0">
                      <a:pos x="145905" y="270945"/>
                    </a:cxn>
                    <a:cxn ang="0">
                      <a:pos x="145905" y="270945"/>
                    </a:cxn>
                    <a:cxn ang="0">
                      <a:pos x="156222" y="271712"/>
                    </a:cxn>
                    <a:cxn ang="0">
                      <a:pos x="204857" y="77522"/>
                    </a:cxn>
                    <a:cxn ang="0">
                      <a:pos x="202646" y="80593"/>
                    </a:cxn>
                    <a:cxn ang="0">
                      <a:pos x="108324" y="77522"/>
                    </a:cxn>
                    <a:cxn ang="0">
                      <a:pos x="156222" y="271712"/>
                    </a:cxn>
                    <a:cxn ang="0">
                      <a:pos x="220332" y="69847"/>
                    </a:cxn>
                    <a:cxn ang="0">
                      <a:pos x="313917" y="69847"/>
                    </a:cxn>
                    <a:cxn ang="0">
                      <a:pos x="259387" y="768"/>
                    </a:cxn>
                    <a:cxn ang="0">
                      <a:pos x="220332" y="69847"/>
                    </a:cxn>
                    <a:cxn ang="0">
                      <a:pos x="0" y="68312"/>
                    </a:cxn>
                    <a:cxn ang="0">
                      <a:pos x="92112" y="69847"/>
                    </a:cxn>
                    <a:cxn ang="0">
                      <a:pos x="54530" y="0"/>
                    </a:cxn>
                    <a:cxn ang="0">
                      <a:pos x="0" y="68312"/>
                    </a:cxn>
                    <a:cxn ang="0">
                      <a:pos x="109060" y="69847"/>
                    </a:cxn>
                    <a:cxn ang="0">
                      <a:pos x="203383" y="69079"/>
                    </a:cxn>
                    <a:cxn ang="0">
                      <a:pos x="155485" y="1535"/>
                    </a:cxn>
                    <a:cxn ang="0">
                      <a:pos x="109060" y="69847"/>
                    </a:cxn>
                    <a:cxn ang="0">
                      <a:pos x="101691" y="71382"/>
                    </a:cxn>
                    <a:cxn ang="0">
                      <a:pos x="148853" y="768"/>
                    </a:cxn>
                    <a:cxn ang="0">
                      <a:pos x="61162" y="1535"/>
                    </a:cxn>
                    <a:cxn ang="0">
                      <a:pos x="101691" y="71382"/>
                    </a:cxn>
                    <a:cxn ang="0">
                      <a:pos x="212963" y="71382"/>
                    </a:cxn>
                    <a:cxn ang="0">
                      <a:pos x="250544" y="768"/>
                    </a:cxn>
                    <a:cxn ang="0">
                      <a:pos x="165801" y="2303"/>
                    </a:cxn>
                    <a:cxn ang="0">
                      <a:pos x="212963" y="71382"/>
                    </a:cxn>
                  </a:cxnLst>
                  <a:rect l="0" t="0" r="0" b="0"/>
                  <a:pathLst>
                    <a:path w="428" h="361">
                      <a:moveTo>
                        <a:pt x="224" y="352"/>
                      </a:moveTo>
                      <a:lnTo>
                        <a:pt x="417" y="105"/>
                      </a:lnTo>
                      <a:cubicBezTo>
                        <a:pt x="412" y="102"/>
                        <a:pt x="413" y="100"/>
                        <a:pt x="405" y="100"/>
                      </a:cubicBezTo>
                      <a:lnTo>
                        <a:pt x="288" y="101"/>
                      </a:lnTo>
                      <a:lnTo>
                        <a:pt x="224" y="352"/>
                      </a:lnTo>
                      <a:close/>
                      <a:moveTo>
                        <a:pt x="421" y="105"/>
                      </a:moveTo>
                      <a:cubicBezTo>
                        <a:pt x="428" y="97"/>
                        <a:pt x="414" y="113"/>
                        <a:pt x="421" y="105"/>
                      </a:cubicBezTo>
                      <a:close/>
                      <a:moveTo>
                        <a:pt x="7" y="103"/>
                      </a:moveTo>
                      <a:lnTo>
                        <a:pt x="199" y="348"/>
                      </a:lnTo>
                      <a:lnTo>
                        <a:pt x="137" y="100"/>
                      </a:lnTo>
                      <a:lnTo>
                        <a:pt x="23" y="101"/>
                      </a:lnTo>
                      <a:lnTo>
                        <a:pt x="7" y="103"/>
                      </a:lnTo>
                      <a:close/>
                      <a:moveTo>
                        <a:pt x="198" y="353"/>
                      </a:moveTo>
                      <a:cubicBezTo>
                        <a:pt x="205" y="361"/>
                        <a:pt x="191" y="345"/>
                        <a:pt x="198" y="353"/>
                      </a:cubicBezTo>
                      <a:close/>
                      <a:moveTo>
                        <a:pt x="212" y="354"/>
                      </a:moveTo>
                      <a:lnTo>
                        <a:pt x="278" y="101"/>
                      </a:lnTo>
                      <a:lnTo>
                        <a:pt x="275" y="105"/>
                      </a:lnTo>
                      <a:lnTo>
                        <a:pt x="147" y="101"/>
                      </a:lnTo>
                      <a:lnTo>
                        <a:pt x="212" y="354"/>
                      </a:lnTo>
                      <a:close/>
                      <a:moveTo>
                        <a:pt x="299" y="91"/>
                      </a:moveTo>
                      <a:lnTo>
                        <a:pt x="426" y="91"/>
                      </a:lnTo>
                      <a:lnTo>
                        <a:pt x="352" y="1"/>
                      </a:lnTo>
                      <a:lnTo>
                        <a:pt x="299" y="91"/>
                      </a:lnTo>
                      <a:close/>
                      <a:moveTo>
                        <a:pt x="0" y="89"/>
                      </a:moveTo>
                      <a:lnTo>
                        <a:pt x="125" y="91"/>
                      </a:lnTo>
                      <a:lnTo>
                        <a:pt x="74" y="0"/>
                      </a:lnTo>
                      <a:lnTo>
                        <a:pt x="0" y="89"/>
                      </a:lnTo>
                      <a:close/>
                      <a:moveTo>
                        <a:pt x="148" y="91"/>
                      </a:moveTo>
                      <a:lnTo>
                        <a:pt x="276" y="90"/>
                      </a:lnTo>
                      <a:lnTo>
                        <a:pt x="211" y="2"/>
                      </a:lnTo>
                      <a:lnTo>
                        <a:pt x="148" y="91"/>
                      </a:lnTo>
                      <a:close/>
                      <a:moveTo>
                        <a:pt x="138" y="93"/>
                      </a:moveTo>
                      <a:lnTo>
                        <a:pt x="202" y="1"/>
                      </a:lnTo>
                      <a:lnTo>
                        <a:pt x="83" y="2"/>
                      </a:lnTo>
                      <a:lnTo>
                        <a:pt x="138" y="93"/>
                      </a:lnTo>
                      <a:close/>
                      <a:moveTo>
                        <a:pt x="289" y="93"/>
                      </a:moveTo>
                      <a:lnTo>
                        <a:pt x="340" y="1"/>
                      </a:lnTo>
                      <a:lnTo>
                        <a:pt x="225" y="3"/>
                      </a:lnTo>
                      <a:lnTo>
                        <a:pt x="289" y="93"/>
                      </a:lnTo>
                      <a:close/>
                    </a:path>
                  </a:pathLst>
                </a:custGeom>
                <a:solidFill>
                  <a:srgbClr val="FFFFFF">
                    <a:alpha val="100000"/>
                  </a:srgbClr>
                </a:solidFill>
                <a:ln w="9525">
                  <a:noFill/>
                </a:ln>
              </p:spPr>
              <p:txBody>
                <a:bodyPr/>
                <a:lstStyle/>
                <a:p>
                  <a:endParaRPr lang="zh-CN" altLang="en-US" sz="1300" dirty="0">
                    <a:ea typeface="微软雅黑" panose="020B0503020204020204" pitchFamily="34" charset="-122"/>
                  </a:endParaRPr>
                </a:p>
              </p:txBody>
            </p:sp>
          </p:grpSp>
        </p:grpSp>
        <p:cxnSp>
          <p:nvCxnSpPr>
            <p:cNvPr id="4" name="直接连接符 3">
              <a:extLst>
                <a:ext uri="{FF2B5EF4-FFF2-40B4-BE49-F238E27FC236}">
                  <a16:creationId xmlns:a16="http://schemas.microsoft.com/office/drawing/2014/main" xmlns="" id="{6FD08865-C378-4B20-8EA7-0F026FB4E179}"/>
                </a:ext>
              </a:extLst>
            </p:cNvPr>
            <p:cNvCxnSpPr/>
            <p:nvPr/>
          </p:nvCxnSpPr>
          <p:spPr>
            <a:xfrm>
              <a:off x="1762699" y="1002621"/>
              <a:ext cx="10429301" cy="0"/>
            </a:xfrm>
            <a:prstGeom prst="line">
              <a:avLst/>
            </a:prstGeom>
            <a:ln w="1905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sp>
        <p:nvSpPr>
          <p:cNvPr id="3" name="TextBox 2"/>
          <p:cNvSpPr txBox="1"/>
          <p:nvPr/>
        </p:nvSpPr>
        <p:spPr>
          <a:xfrm>
            <a:off x="6659246" y="319757"/>
            <a:ext cx="733892" cy="307777"/>
          </a:xfrm>
          <a:prstGeom prst="rect">
            <a:avLst/>
          </a:prstGeom>
          <a:noFill/>
        </p:spPr>
        <p:txBody>
          <a:bodyPr wrap="square" rtlCol="0">
            <a:spAutoFit/>
          </a:bodyPr>
          <a:lstStyle/>
          <a:p>
            <a:r>
              <a:rPr lang="zh-CN" altLang="en-US" sz="1400" b="1" dirty="0" smtClean="0"/>
              <a:t>智能</a:t>
            </a:r>
            <a:endParaRPr lang="zh-CN" altLang="en-US" sz="1400" b="1" dirty="0"/>
          </a:p>
        </p:txBody>
      </p:sp>
      <p:sp>
        <p:nvSpPr>
          <p:cNvPr id="35" name="TextBox 34"/>
          <p:cNvSpPr txBox="1"/>
          <p:nvPr/>
        </p:nvSpPr>
        <p:spPr>
          <a:xfrm>
            <a:off x="7545538" y="319757"/>
            <a:ext cx="733892" cy="307777"/>
          </a:xfrm>
          <a:prstGeom prst="rect">
            <a:avLst/>
          </a:prstGeom>
          <a:noFill/>
        </p:spPr>
        <p:txBody>
          <a:bodyPr wrap="square" rtlCol="0">
            <a:spAutoFit/>
          </a:bodyPr>
          <a:lstStyle/>
          <a:p>
            <a:r>
              <a:rPr lang="zh-CN" altLang="en-US" sz="1400" b="1" dirty="0"/>
              <a:t>高效</a:t>
            </a:r>
          </a:p>
        </p:txBody>
      </p:sp>
      <p:sp>
        <p:nvSpPr>
          <p:cNvPr id="36" name="TextBox 35"/>
          <p:cNvSpPr txBox="1"/>
          <p:nvPr/>
        </p:nvSpPr>
        <p:spPr>
          <a:xfrm>
            <a:off x="8414842" y="329733"/>
            <a:ext cx="733892" cy="307777"/>
          </a:xfrm>
          <a:prstGeom prst="rect">
            <a:avLst/>
          </a:prstGeom>
          <a:noFill/>
        </p:spPr>
        <p:txBody>
          <a:bodyPr wrap="square" rtlCol="0">
            <a:spAutoFit/>
          </a:bodyPr>
          <a:lstStyle/>
          <a:p>
            <a:r>
              <a:rPr lang="zh-CN" altLang="en-US" sz="1400" b="1" dirty="0" smtClean="0"/>
              <a:t>成本</a:t>
            </a:r>
            <a:endParaRPr lang="zh-CN" altLang="en-US" sz="1400" b="1" dirty="0"/>
          </a:p>
        </p:txBody>
      </p:sp>
      <p:sp>
        <p:nvSpPr>
          <p:cNvPr id="21" name="矩形 20"/>
          <p:cNvSpPr/>
          <p:nvPr/>
        </p:nvSpPr>
        <p:spPr>
          <a:xfrm>
            <a:off x="1475656" y="123478"/>
            <a:ext cx="2140330" cy="461665"/>
          </a:xfrm>
          <a:prstGeom prst="rect">
            <a:avLst/>
          </a:prstGeom>
        </p:spPr>
        <p:txBody>
          <a:bodyPr wrap="none">
            <a:spAutoFit/>
          </a:bodyPr>
          <a:lstStyle/>
          <a:p>
            <a:r>
              <a:rPr lang="zh-CN" altLang="en-US" sz="2400" dirty="0" smtClean="0"/>
              <a:t>二</a:t>
            </a:r>
            <a:r>
              <a:rPr lang="zh-CN" altLang="zh-CN" sz="2400" dirty="0" smtClean="0"/>
              <a:t>、</a:t>
            </a:r>
            <a:r>
              <a:rPr lang="en-US" altLang="zh-CN" sz="2400" dirty="0" smtClean="0"/>
              <a:t>EDI</a:t>
            </a:r>
            <a:r>
              <a:rPr lang="zh-CN" altLang="en-US" sz="2400" dirty="0" smtClean="0"/>
              <a:t>的分类</a:t>
            </a:r>
            <a:endParaRPr lang="zh-CN" altLang="zh-CN" sz="2400" dirty="0"/>
          </a:p>
        </p:txBody>
      </p:sp>
      <p:sp>
        <p:nvSpPr>
          <p:cNvPr id="28" name="矩形 27"/>
          <p:cNvSpPr/>
          <p:nvPr/>
        </p:nvSpPr>
        <p:spPr>
          <a:xfrm>
            <a:off x="302417" y="1596865"/>
            <a:ext cx="4052986" cy="3364383"/>
          </a:xfrm>
          <a:prstGeom prst="rect">
            <a:avLst/>
          </a:prstGeom>
        </p:spPr>
        <p:txBody>
          <a:bodyPr wrap="square">
            <a:spAutoFit/>
          </a:bodyPr>
          <a:lstStyle/>
          <a:p>
            <a:pPr indent="269875" algn="just">
              <a:lnSpc>
                <a:spcPct val="150000"/>
              </a:lnSpc>
            </a:pPr>
            <a:r>
              <a:rPr lang="zh-CN" altLang="zh-CN" kern="100" dirty="0">
                <a:latin typeface="微软雅黑" panose="020B0503020204020204" pitchFamily="34" charset="-122"/>
                <a:ea typeface="微软雅黑" panose="020B0503020204020204" pitchFamily="34" charset="-122"/>
              </a:rPr>
              <a:t>第三类常见的</a:t>
            </a:r>
            <a:r>
              <a:rPr lang="en-US" altLang="zh-CN" kern="100" dirty="0">
                <a:latin typeface="微软雅黑" panose="020B0503020204020204" pitchFamily="34" charset="-122"/>
                <a:ea typeface="微软雅黑" panose="020B0503020204020204" pitchFamily="34" charset="-122"/>
              </a:rPr>
              <a:t>EDI</a:t>
            </a:r>
            <a:r>
              <a:rPr lang="zh-CN" altLang="zh-CN" kern="100" dirty="0">
                <a:latin typeface="微软雅黑" panose="020B0503020204020204" pitchFamily="34" charset="-122"/>
                <a:ea typeface="微软雅黑" panose="020B0503020204020204" pitchFamily="34" charset="-122"/>
              </a:rPr>
              <a:t>系统是交互式应答系统（</a:t>
            </a:r>
            <a:r>
              <a:rPr lang="en-US" altLang="zh-CN" kern="100" dirty="0">
                <a:latin typeface="微软雅黑" panose="020B0503020204020204" pitchFamily="34" charset="-122"/>
                <a:ea typeface="微软雅黑" panose="020B0503020204020204" pitchFamily="34" charset="-122"/>
              </a:rPr>
              <a:t>Interactive </a:t>
            </a:r>
            <a:r>
              <a:rPr lang="en-US" altLang="zh-CN" kern="100" dirty="0" err="1">
                <a:latin typeface="微软雅黑" panose="020B0503020204020204" pitchFamily="34" charset="-122"/>
                <a:ea typeface="微软雅黑" panose="020B0503020204020204" pitchFamily="34" charset="-122"/>
              </a:rPr>
              <a:t>Qurey</a:t>
            </a:r>
            <a:r>
              <a:rPr lang="en-US" altLang="zh-CN" kern="100" dirty="0">
                <a:latin typeface="微软雅黑" panose="020B0503020204020204" pitchFamily="34" charset="-122"/>
                <a:ea typeface="微软雅黑" panose="020B0503020204020204" pitchFamily="34" charset="-122"/>
              </a:rPr>
              <a:t> Response</a:t>
            </a:r>
            <a:r>
              <a:rPr lang="zh-CN" altLang="zh-CN" kern="100" dirty="0">
                <a:latin typeface="微软雅黑" panose="020B0503020204020204" pitchFamily="34" charset="-122"/>
                <a:ea typeface="微软雅黑" panose="020B0503020204020204" pitchFamily="34" charset="-122"/>
              </a:rPr>
              <a:t>），它可应用在旅行社或航空公司作为机票预定系统。这种</a:t>
            </a:r>
            <a:r>
              <a:rPr lang="en-US" altLang="zh-CN" kern="100" dirty="0">
                <a:latin typeface="微软雅黑" panose="020B0503020204020204" pitchFamily="34" charset="-122"/>
                <a:ea typeface="微软雅黑" panose="020B0503020204020204" pitchFamily="34" charset="-122"/>
              </a:rPr>
              <a:t>EDI</a:t>
            </a:r>
            <a:r>
              <a:rPr lang="zh-CN" altLang="zh-CN" kern="100" dirty="0">
                <a:latin typeface="微软雅黑" panose="020B0503020204020204" pitchFamily="34" charset="-122"/>
                <a:ea typeface="微软雅黑" panose="020B0503020204020204" pitchFamily="34" charset="-122"/>
              </a:rPr>
              <a:t>在应用时要询问到达某一目的地的航班，要求显示航班的时间、票价或其它信息，然后根据旅客的要求确定所要的航班，打印机票。</a:t>
            </a:r>
          </a:p>
        </p:txBody>
      </p:sp>
      <p:pic>
        <p:nvPicPr>
          <p:cNvPr id="29"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p:blipFill>
        <p:spPr bwMode="auto">
          <a:xfrm>
            <a:off x="4627594" y="1563638"/>
            <a:ext cx="4392000" cy="2196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0" name="文本框 2">
            <a:extLst>
              <a:ext uri="{FF2B5EF4-FFF2-40B4-BE49-F238E27FC236}">
                <a16:creationId xmlns:a16="http://schemas.microsoft.com/office/drawing/2014/main" xmlns="" id="{8C986028-C886-46A2-AB40-626D7C211E78}"/>
              </a:ext>
            </a:extLst>
          </p:cNvPr>
          <p:cNvSpPr txBox="1"/>
          <p:nvPr/>
        </p:nvSpPr>
        <p:spPr>
          <a:xfrm>
            <a:off x="347833" y="1059582"/>
            <a:ext cx="3145410" cy="400110"/>
          </a:xfrm>
          <a:prstGeom prst="rect">
            <a:avLst/>
          </a:prstGeom>
          <a:noFill/>
        </p:spPr>
        <p:txBody>
          <a:bodyPr wrap="square" rtlCol="0">
            <a:spAutoFit/>
          </a:bodyPr>
          <a:lstStyle/>
          <a:p>
            <a:r>
              <a:rPr lang="zh-CN" altLang="zh-CN" sz="2000" b="1" kern="100" dirty="0">
                <a:solidFill>
                  <a:srgbClr val="00B0F0"/>
                </a:solidFill>
                <a:latin typeface="微软雅黑" panose="020B0503020204020204" pitchFamily="34" charset="-122"/>
                <a:ea typeface="微软雅黑" panose="020B0503020204020204" pitchFamily="34" charset="-122"/>
              </a:rPr>
              <a:t>（</a:t>
            </a:r>
            <a:r>
              <a:rPr lang="zh-CN" altLang="en-US" sz="2000" b="1" kern="100" dirty="0">
                <a:solidFill>
                  <a:srgbClr val="00B0F0"/>
                </a:solidFill>
                <a:latin typeface="微软雅黑" panose="020B0503020204020204" pitchFamily="34" charset="-122"/>
                <a:ea typeface="微软雅黑" panose="020B0503020204020204" pitchFamily="34" charset="-122"/>
              </a:rPr>
              <a:t>三</a:t>
            </a:r>
            <a:r>
              <a:rPr lang="zh-CN" altLang="zh-CN" sz="2000" b="1" kern="100" dirty="0">
                <a:solidFill>
                  <a:srgbClr val="00B0F0"/>
                </a:solidFill>
                <a:latin typeface="微软雅黑" panose="020B0503020204020204" pitchFamily="34" charset="-122"/>
                <a:ea typeface="微软雅黑" panose="020B0503020204020204" pitchFamily="34" charset="-122"/>
              </a:rPr>
              <a:t>）交互式应答系统</a:t>
            </a:r>
          </a:p>
        </p:txBody>
      </p:sp>
    </p:spTree>
    <p:extLst>
      <p:ext uri="{BB962C8B-B14F-4D97-AF65-F5344CB8AC3E}">
        <p14:creationId xmlns:p14="http://schemas.microsoft.com/office/powerpoint/2010/main" val="3232681572"/>
      </p:ext>
    </p:extLst>
  </p:cSld>
  <p:clrMapOvr>
    <a:masterClrMapping/>
  </p:clrMapOvr>
  <mc:AlternateContent xmlns:mc="http://schemas.openxmlformats.org/markup-compatibility/2006" xmlns:p14="http://schemas.microsoft.com/office/powerpoint/2010/main">
    <mc:Choice Requires="p14">
      <p:transition p14:dur="0" advClick="0" advTm="0"/>
    </mc:Choice>
    <mc:Fallback xmlns="">
      <p:transition advClick="0" advTm="0"/>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a:extLst>
              <a:ext uri="{FF2B5EF4-FFF2-40B4-BE49-F238E27FC236}">
                <a16:creationId xmlns:a16="http://schemas.microsoft.com/office/drawing/2014/main" xmlns="" id="{1495F301-5D58-44A0-870C-E58C0EABD36A}"/>
              </a:ext>
            </a:extLst>
          </p:cNvPr>
          <p:cNvGrpSpPr/>
          <p:nvPr/>
        </p:nvGrpSpPr>
        <p:grpSpPr>
          <a:xfrm>
            <a:off x="-10552" y="-10550"/>
            <a:ext cx="9154552" cy="762516"/>
            <a:chOff x="-14069" y="-14067"/>
            <a:chExt cx="12206069" cy="1016688"/>
          </a:xfrm>
        </p:grpSpPr>
        <p:grpSp>
          <p:nvGrpSpPr>
            <p:cNvPr id="16" name="组合 15"/>
            <p:cNvGrpSpPr/>
            <p:nvPr/>
          </p:nvGrpSpPr>
          <p:grpSpPr>
            <a:xfrm>
              <a:off x="-14069" y="-14067"/>
              <a:ext cx="1690469" cy="1016688"/>
              <a:chOff x="-14069" y="-14068"/>
              <a:chExt cx="8860302" cy="6886134"/>
            </a:xfrm>
          </p:grpSpPr>
          <p:sp>
            <p:nvSpPr>
              <p:cNvPr id="17" name="直角三角形 16"/>
              <p:cNvSpPr/>
              <p:nvPr/>
            </p:nvSpPr>
            <p:spPr>
              <a:xfrm rot="5400000">
                <a:off x="-1740877" y="1740877"/>
                <a:ext cx="6858000" cy="3376246"/>
              </a:xfrm>
              <a:prstGeom prst="rtTriangl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8" name="任意多边形 17"/>
              <p:cNvSpPr/>
              <p:nvPr/>
            </p:nvSpPr>
            <p:spPr>
              <a:xfrm>
                <a:off x="-14069" y="-2"/>
                <a:ext cx="6133514" cy="6872068"/>
              </a:xfrm>
              <a:custGeom>
                <a:avLst/>
                <a:gdLst>
                  <a:gd name="connsiteX0" fmla="*/ 4061393 w 6133514"/>
                  <a:gd name="connsiteY0" fmla="*/ 0 h 6872068"/>
                  <a:gd name="connsiteX1" fmla="*/ 6133514 w 6133514"/>
                  <a:gd name="connsiteY1" fmla="*/ 0 h 6872068"/>
                  <a:gd name="connsiteX2" fmla="*/ 2747370 w 6133514"/>
                  <a:gd name="connsiteY2" fmla="*/ 6872067 h 6872068"/>
                  <a:gd name="connsiteX3" fmla="*/ 2072122 w 6133514"/>
                  <a:gd name="connsiteY3" fmla="*/ 6872067 h 6872068"/>
                  <a:gd name="connsiteX4" fmla="*/ 2072121 w 6133514"/>
                  <a:gd name="connsiteY4" fmla="*/ 6872068 h 6872068"/>
                  <a:gd name="connsiteX5" fmla="*/ 0 w 6133514"/>
                  <a:gd name="connsiteY5" fmla="*/ 6872068 h 6872068"/>
                  <a:gd name="connsiteX6" fmla="*/ 3386144 w 6133514"/>
                  <a:gd name="connsiteY6" fmla="*/ 1 h 6872068"/>
                  <a:gd name="connsiteX7" fmla="*/ 4061393 w 6133514"/>
                  <a:gd name="connsiteY7" fmla="*/ 1 h 6872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33514" h="6872068">
                    <a:moveTo>
                      <a:pt x="4061393" y="0"/>
                    </a:moveTo>
                    <a:lnTo>
                      <a:pt x="6133514" y="0"/>
                    </a:lnTo>
                    <a:lnTo>
                      <a:pt x="2747370" y="6872067"/>
                    </a:lnTo>
                    <a:lnTo>
                      <a:pt x="2072122" y="6872067"/>
                    </a:lnTo>
                    <a:lnTo>
                      <a:pt x="2072121" y="6872068"/>
                    </a:lnTo>
                    <a:lnTo>
                      <a:pt x="0" y="6872068"/>
                    </a:lnTo>
                    <a:lnTo>
                      <a:pt x="3386144" y="1"/>
                    </a:lnTo>
                    <a:lnTo>
                      <a:pt x="4061393" y="1"/>
                    </a:lnTo>
                    <a:close/>
                  </a:path>
                </a:pathLst>
              </a:custGeom>
              <a:solidFill>
                <a:srgbClr val="FDB4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18"/>
              <p:cNvSpPr/>
              <p:nvPr/>
            </p:nvSpPr>
            <p:spPr>
              <a:xfrm>
                <a:off x="2712719" y="-14068"/>
                <a:ext cx="6133514" cy="6872068"/>
              </a:xfrm>
              <a:custGeom>
                <a:avLst/>
                <a:gdLst>
                  <a:gd name="connsiteX0" fmla="*/ 4061393 w 6133514"/>
                  <a:gd name="connsiteY0" fmla="*/ 0 h 6872068"/>
                  <a:gd name="connsiteX1" fmla="*/ 6133514 w 6133514"/>
                  <a:gd name="connsiteY1" fmla="*/ 0 h 6872068"/>
                  <a:gd name="connsiteX2" fmla="*/ 2747370 w 6133514"/>
                  <a:gd name="connsiteY2" fmla="*/ 6872067 h 6872068"/>
                  <a:gd name="connsiteX3" fmla="*/ 2072122 w 6133514"/>
                  <a:gd name="connsiteY3" fmla="*/ 6872067 h 6872068"/>
                  <a:gd name="connsiteX4" fmla="*/ 2072121 w 6133514"/>
                  <a:gd name="connsiteY4" fmla="*/ 6872068 h 6872068"/>
                  <a:gd name="connsiteX5" fmla="*/ 0 w 6133514"/>
                  <a:gd name="connsiteY5" fmla="*/ 6872068 h 6872068"/>
                  <a:gd name="connsiteX6" fmla="*/ 3386144 w 6133514"/>
                  <a:gd name="connsiteY6" fmla="*/ 1 h 6872068"/>
                  <a:gd name="connsiteX7" fmla="*/ 4061393 w 6133514"/>
                  <a:gd name="connsiteY7" fmla="*/ 1 h 6872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33514" h="6872068">
                    <a:moveTo>
                      <a:pt x="4061393" y="0"/>
                    </a:moveTo>
                    <a:lnTo>
                      <a:pt x="6133514" y="0"/>
                    </a:lnTo>
                    <a:lnTo>
                      <a:pt x="2747370" y="6872067"/>
                    </a:lnTo>
                    <a:lnTo>
                      <a:pt x="2072122" y="6872067"/>
                    </a:lnTo>
                    <a:lnTo>
                      <a:pt x="2072121" y="6872068"/>
                    </a:lnTo>
                    <a:lnTo>
                      <a:pt x="0" y="6872068"/>
                    </a:lnTo>
                    <a:lnTo>
                      <a:pt x="3386144" y="1"/>
                    </a:lnTo>
                    <a:lnTo>
                      <a:pt x="4061393" y="1"/>
                    </a:lnTo>
                    <a:close/>
                  </a:path>
                </a:pathLst>
              </a:custGeom>
              <a:solidFill>
                <a:srgbClr val="E635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 name="组合 1">
              <a:extLst>
                <a:ext uri="{FF2B5EF4-FFF2-40B4-BE49-F238E27FC236}">
                  <a16:creationId xmlns:a16="http://schemas.microsoft.com/office/drawing/2014/main" xmlns="" id="{F16F4591-60E9-4C9B-AF90-257FD1CF5AAD}"/>
                </a:ext>
              </a:extLst>
            </p:cNvPr>
            <p:cNvGrpSpPr/>
            <p:nvPr/>
          </p:nvGrpSpPr>
          <p:grpSpPr>
            <a:xfrm>
              <a:off x="8510887" y="453634"/>
              <a:ext cx="2671958" cy="382389"/>
              <a:chOff x="8519749" y="577955"/>
              <a:chExt cx="2671958" cy="382389"/>
            </a:xfrm>
          </p:grpSpPr>
          <p:grpSp>
            <p:nvGrpSpPr>
              <p:cNvPr id="22" name="组合 21">
                <a:extLst>
                  <a:ext uri="{FF2B5EF4-FFF2-40B4-BE49-F238E27FC236}">
                    <a16:creationId xmlns:a16="http://schemas.microsoft.com/office/drawing/2014/main" xmlns="" id="{3572C76C-95D1-4FF5-BB80-B735C985DE2B}"/>
                  </a:ext>
                </a:extLst>
              </p:cNvPr>
              <p:cNvGrpSpPr/>
              <p:nvPr/>
            </p:nvGrpSpPr>
            <p:grpSpPr>
              <a:xfrm>
                <a:off x="8519749" y="577955"/>
                <a:ext cx="368108" cy="382389"/>
                <a:chOff x="8181567" y="391614"/>
                <a:chExt cx="420096" cy="437973"/>
              </a:xfrm>
            </p:grpSpPr>
            <p:sp>
              <p:nvSpPr>
                <p:cNvPr id="23" name="Oval 11">
                  <a:extLst>
                    <a:ext uri="{FF2B5EF4-FFF2-40B4-BE49-F238E27FC236}">
                      <a16:creationId xmlns:a16="http://schemas.microsoft.com/office/drawing/2014/main" xmlns="" id="{B2E6A8A3-322E-4A52-8E71-C45B316F5C18}"/>
                    </a:ext>
                  </a:extLst>
                </p:cNvPr>
                <p:cNvSpPr/>
                <p:nvPr/>
              </p:nvSpPr>
              <p:spPr>
                <a:xfrm>
                  <a:off x="8181567" y="391614"/>
                  <a:ext cx="420096" cy="437973"/>
                </a:xfrm>
                <a:prstGeom prst="ellipse">
                  <a:avLst/>
                </a:prstGeom>
                <a:solidFill>
                  <a:srgbClr val="E6353F"/>
                </a:solidFill>
                <a:ln w="9525">
                  <a:noFill/>
                </a:ln>
              </p:spPr>
              <p:txBody>
                <a:bodyPr/>
                <a:lstStyle/>
                <a:p>
                  <a:pPr lvl="0" eaLnBrk="1" hangingPunct="1"/>
                  <a:endParaRPr lang="zh-CN" altLang="en-US" sz="1300" dirty="0">
                    <a:latin typeface="微软雅黑" panose="020B0503020204020204" pitchFamily="34" charset="-122"/>
                    <a:ea typeface="微软雅黑" panose="020B0503020204020204" pitchFamily="34" charset="-122"/>
                  </a:endParaRPr>
                </a:p>
              </p:txBody>
            </p:sp>
            <p:sp>
              <p:nvSpPr>
                <p:cNvPr id="24" name="Freeform 14">
                  <a:extLst>
                    <a:ext uri="{FF2B5EF4-FFF2-40B4-BE49-F238E27FC236}">
                      <a16:creationId xmlns:a16="http://schemas.microsoft.com/office/drawing/2014/main" xmlns="" id="{205D0928-C677-4B0B-ABE9-E66BCB8A8319}"/>
                    </a:ext>
                  </a:extLst>
                </p:cNvPr>
                <p:cNvSpPr>
                  <a:spLocks noEditPoints="1"/>
                </p:cNvSpPr>
                <p:nvPr/>
              </p:nvSpPr>
              <p:spPr>
                <a:xfrm>
                  <a:off x="8254350" y="468227"/>
                  <a:ext cx="321776" cy="268147"/>
                </a:xfrm>
                <a:custGeom>
                  <a:avLst/>
                  <a:gdLst/>
                  <a:ahLst/>
                  <a:cxnLst>
                    <a:cxn ang="0">
                      <a:pos x="248143" y="256622"/>
                    </a:cxn>
                    <a:cxn ang="0">
                      <a:pos x="0" y="256622"/>
                    </a:cxn>
                    <a:cxn ang="0">
                      <a:pos x="128858" y="99115"/>
                    </a:cxn>
                    <a:cxn ang="0">
                      <a:pos x="123703" y="94505"/>
                    </a:cxn>
                    <a:cxn ang="0">
                      <a:pos x="234889" y="110639"/>
                    </a:cxn>
                    <a:cxn ang="0">
                      <a:pos x="13254" y="90663"/>
                    </a:cxn>
                    <a:cxn ang="0">
                      <a:pos x="88360" y="194387"/>
                    </a:cxn>
                    <a:cxn ang="0">
                      <a:pos x="41971" y="163654"/>
                    </a:cxn>
                    <a:cxn ang="0">
                      <a:pos x="41971" y="173642"/>
                    </a:cxn>
                    <a:cxn ang="0">
                      <a:pos x="134012" y="142909"/>
                    </a:cxn>
                    <a:cxn ang="0">
                      <a:pos x="41971" y="142909"/>
                    </a:cxn>
                    <a:cxn ang="0">
                      <a:pos x="134012" y="133689"/>
                    </a:cxn>
                    <a:cxn ang="0">
                      <a:pos x="237834" y="112176"/>
                    </a:cxn>
                    <a:cxn ang="0">
                      <a:pos x="237834" y="112176"/>
                    </a:cxn>
                    <a:cxn ang="0">
                      <a:pos x="238571" y="16903"/>
                    </a:cxn>
                    <a:cxn ang="0">
                      <a:pos x="145793" y="60698"/>
                    </a:cxn>
                    <a:cxn ang="0">
                      <a:pos x="251825" y="66845"/>
                    </a:cxn>
                    <a:cxn ang="0">
                      <a:pos x="161256" y="46100"/>
                    </a:cxn>
                    <a:cxn ang="0">
                      <a:pos x="254770" y="116786"/>
                    </a:cxn>
                    <a:cxn ang="0">
                      <a:pos x="291586" y="69918"/>
                    </a:cxn>
                    <a:cxn ang="0">
                      <a:pos x="301159" y="80675"/>
                    </a:cxn>
                    <a:cxn ang="0">
                      <a:pos x="296004" y="68381"/>
                    </a:cxn>
                    <a:cxn ang="0">
                      <a:pos x="293795" y="131384"/>
                    </a:cxn>
                    <a:cxn ang="0">
                      <a:pos x="293059" y="143678"/>
                    </a:cxn>
                    <a:cxn ang="0">
                      <a:pos x="303368" y="143678"/>
                    </a:cxn>
                    <a:cxn ang="0">
                      <a:pos x="302631" y="131384"/>
                    </a:cxn>
                    <a:cxn ang="0">
                      <a:pos x="301159" y="102956"/>
                    </a:cxn>
                    <a:cxn ang="0">
                      <a:pos x="148002" y="144446"/>
                    </a:cxn>
                    <a:cxn ang="0">
                      <a:pos x="161992" y="201302"/>
                    </a:cxn>
                    <a:cxn ang="0">
                      <a:pos x="167883" y="196692"/>
                    </a:cxn>
                    <a:cxn ang="0">
                      <a:pos x="170092" y="189777"/>
                    </a:cxn>
                    <a:cxn ang="0">
                      <a:pos x="176719" y="194387"/>
                    </a:cxn>
                    <a:cxn ang="0">
                      <a:pos x="181137" y="205144"/>
                    </a:cxn>
                    <a:cxn ang="0">
                      <a:pos x="187028" y="209754"/>
                    </a:cxn>
                    <a:cxn ang="0">
                      <a:pos x="196600" y="208217"/>
                    </a:cxn>
                    <a:cxn ang="0">
                      <a:pos x="195127" y="202839"/>
                    </a:cxn>
                    <a:cxn ang="0">
                      <a:pos x="189973" y="192082"/>
                    </a:cxn>
                    <a:cxn ang="0">
                      <a:pos x="183346" y="187472"/>
                    </a:cxn>
                    <a:cxn ang="0">
                      <a:pos x="199545" y="178252"/>
                    </a:cxn>
                    <a:cxn ang="0">
                      <a:pos x="192918" y="175947"/>
                    </a:cxn>
                    <a:cxn ang="0">
                      <a:pos x="188500" y="169801"/>
                    </a:cxn>
                    <a:cxn ang="0">
                      <a:pos x="181873" y="168264"/>
                    </a:cxn>
                    <a:cxn ang="0">
                      <a:pos x="177455" y="162118"/>
                    </a:cxn>
                    <a:cxn ang="0">
                      <a:pos x="170828" y="159813"/>
                    </a:cxn>
                    <a:cxn ang="0">
                      <a:pos x="166410" y="154434"/>
                    </a:cxn>
                    <a:cxn ang="0">
                      <a:pos x="159047" y="152129"/>
                    </a:cxn>
                    <a:cxn ang="0">
                      <a:pos x="154629" y="145983"/>
                    </a:cxn>
                    <a:cxn ang="0">
                      <a:pos x="29453" y="108334"/>
                    </a:cxn>
                    <a:cxn ang="0">
                      <a:pos x="29453" y="224352"/>
                    </a:cxn>
                  </a:cxnLst>
                  <a:rect l="0" t="0" r="0" b="0"/>
                  <a:pathLst>
                    <a:path w="437" h="349">
                      <a:moveTo>
                        <a:pt x="0" y="322"/>
                      </a:moveTo>
                      <a:lnTo>
                        <a:pt x="337" y="322"/>
                      </a:lnTo>
                      <a:lnTo>
                        <a:pt x="337" y="334"/>
                      </a:lnTo>
                      <a:cubicBezTo>
                        <a:pt x="337" y="342"/>
                        <a:pt x="331" y="349"/>
                        <a:pt x="323" y="349"/>
                      </a:cubicBezTo>
                      <a:lnTo>
                        <a:pt x="14" y="349"/>
                      </a:lnTo>
                      <a:cubicBezTo>
                        <a:pt x="6" y="349"/>
                        <a:pt x="0" y="342"/>
                        <a:pt x="0" y="334"/>
                      </a:cubicBezTo>
                      <a:lnTo>
                        <a:pt x="0" y="322"/>
                      </a:lnTo>
                      <a:close/>
                      <a:moveTo>
                        <a:pt x="168" y="123"/>
                      </a:moveTo>
                      <a:cubicBezTo>
                        <a:pt x="172" y="123"/>
                        <a:pt x="175" y="126"/>
                        <a:pt x="175" y="129"/>
                      </a:cubicBezTo>
                      <a:cubicBezTo>
                        <a:pt x="175" y="133"/>
                        <a:pt x="172" y="135"/>
                        <a:pt x="168" y="135"/>
                      </a:cubicBezTo>
                      <a:cubicBezTo>
                        <a:pt x="165" y="135"/>
                        <a:pt x="162" y="133"/>
                        <a:pt x="162" y="129"/>
                      </a:cubicBezTo>
                      <a:cubicBezTo>
                        <a:pt x="162" y="126"/>
                        <a:pt x="165" y="123"/>
                        <a:pt x="168" y="123"/>
                      </a:cubicBezTo>
                      <a:close/>
                      <a:moveTo>
                        <a:pt x="18" y="118"/>
                      </a:moveTo>
                      <a:lnTo>
                        <a:pt x="208" y="118"/>
                      </a:lnTo>
                      <a:cubicBezTo>
                        <a:pt x="246" y="120"/>
                        <a:pt x="283" y="128"/>
                        <a:pt x="319" y="144"/>
                      </a:cubicBezTo>
                      <a:lnTo>
                        <a:pt x="319" y="315"/>
                      </a:lnTo>
                      <a:lnTo>
                        <a:pt x="18" y="315"/>
                      </a:lnTo>
                      <a:lnTo>
                        <a:pt x="18" y="118"/>
                      </a:lnTo>
                      <a:close/>
                      <a:moveTo>
                        <a:pt x="57" y="239"/>
                      </a:moveTo>
                      <a:lnTo>
                        <a:pt x="120" y="239"/>
                      </a:lnTo>
                      <a:lnTo>
                        <a:pt x="120" y="253"/>
                      </a:lnTo>
                      <a:lnTo>
                        <a:pt x="57" y="253"/>
                      </a:lnTo>
                      <a:lnTo>
                        <a:pt x="57" y="239"/>
                      </a:lnTo>
                      <a:close/>
                      <a:moveTo>
                        <a:pt x="57" y="213"/>
                      </a:moveTo>
                      <a:lnTo>
                        <a:pt x="182" y="213"/>
                      </a:lnTo>
                      <a:lnTo>
                        <a:pt x="182" y="226"/>
                      </a:lnTo>
                      <a:lnTo>
                        <a:pt x="57" y="226"/>
                      </a:lnTo>
                      <a:lnTo>
                        <a:pt x="57" y="213"/>
                      </a:lnTo>
                      <a:close/>
                      <a:moveTo>
                        <a:pt x="57" y="186"/>
                      </a:moveTo>
                      <a:lnTo>
                        <a:pt x="182" y="186"/>
                      </a:lnTo>
                      <a:lnTo>
                        <a:pt x="182" y="200"/>
                      </a:lnTo>
                      <a:lnTo>
                        <a:pt x="57" y="200"/>
                      </a:lnTo>
                      <a:lnTo>
                        <a:pt x="57" y="186"/>
                      </a:lnTo>
                      <a:close/>
                      <a:moveTo>
                        <a:pt x="57" y="160"/>
                      </a:moveTo>
                      <a:lnTo>
                        <a:pt x="182" y="160"/>
                      </a:lnTo>
                      <a:lnTo>
                        <a:pt x="182" y="174"/>
                      </a:lnTo>
                      <a:lnTo>
                        <a:pt x="57" y="174"/>
                      </a:lnTo>
                      <a:lnTo>
                        <a:pt x="57" y="160"/>
                      </a:lnTo>
                      <a:close/>
                      <a:moveTo>
                        <a:pt x="323" y="146"/>
                      </a:moveTo>
                      <a:cubicBezTo>
                        <a:pt x="328" y="148"/>
                        <a:pt x="339" y="154"/>
                        <a:pt x="342" y="156"/>
                      </a:cubicBezTo>
                      <a:cubicBezTo>
                        <a:pt x="350" y="161"/>
                        <a:pt x="330" y="164"/>
                        <a:pt x="323" y="165"/>
                      </a:cubicBezTo>
                      <a:lnTo>
                        <a:pt x="323" y="146"/>
                      </a:lnTo>
                      <a:close/>
                      <a:moveTo>
                        <a:pt x="396" y="91"/>
                      </a:moveTo>
                      <a:cubicBezTo>
                        <a:pt x="377" y="71"/>
                        <a:pt x="359" y="50"/>
                        <a:pt x="341" y="30"/>
                      </a:cubicBezTo>
                      <a:cubicBezTo>
                        <a:pt x="335" y="23"/>
                        <a:pt x="332" y="23"/>
                        <a:pt x="324" y="22"/>
                      </a:cubicBezTo>
                      <a:lnTo>
                        <a:pt x="133" y="1"/>
                      </a:lnTo>
                      <a:cubicBezTo>
                        <a:pt x="129" y="0"/>
                        <a:pt x="128" y="3"/>
                        <a:pt x="130" y="6"/>
                      </a:cubicBezTo>
                      <a:lnTo>
                        <a:pt x="198" y="79"/>
                      </a:lnTo>
                      <a:cubicBezTo>
                        <a:pt x="209" y="57"/>
                        <a:pt x="217" y="46"/>
                        <a:pt x="251" y="50"/>
                      </a:cubicBezTo>
                      <a:cubicBezTo>
                        <a:pt x="275" y="53"/>
                        <a:pt x="292" y="58"/>
                        <a:pt x="314" y="66"/>
                      </a:cubicBezTo>
                      <a:cubicBezTo>
                        <a:pt x="328" y="72"/>
                        <a:pt x="335" y="76"/>
                        <a:pt x="342" y="87"/>
                      </a:cubicBezTo>
                      <a:cubicBezTo>
                        <a:pt x="336" y="80"/>
                        <a:pt x="327" y="75"/>
                        <a:pt x="317" y="71"/>
                      </a:cubicBezTo>
                      <a:cubicBezTo>
                        <a:pt x="297" y="63"/>
                        <a:pt x="275" y="58"/>
                        <a:pt x="253" y="55"/>
                      </a:cubicBezTo>
                      <a:cubicBezTo>
                        <a:pt x="240" y="54"/>
                        <a:pt x="227" y="54"/>
                        <a:pt x="219" y="60"/>
                      </a:cubicBezTo>
                      <a:cubicBezTo>
                        <a:pt x="211" y="66"/>
                        <a:pt x="199" y="93"/>
                        <a:pt x="194" y="103"/>
                      </a:cubicBezTo>
                      <a:cubicBezTo>
                        <a:pt x="191" y="110"/>
                        <a:pt x="195" y="112"/>
                        <a:pt x="200" y="112"/>
                      </a:cubicBezTo>
                      <a:cubicBezTo>
                        <a:pt x="251" y="115"/>
                        <a:pt x="301" y="128"/>
                        <a:pt x="346" y="152"/>
                      </a:cubicBezTo>
                      <a:lnTo>
                        <a:pt x="347" y="126"/>
                      </a:lnTo>
                      <a:cubicBezTo>
                        <a:pt x="363" y="128"/>
                        <a:pt x="379" y="130"/>
                        <a:pt x="396" y="133"/>
                      </a:cubicBezTo>
                      <a:lnTo>
                        <a:pt x="396" y="91"/>
                      </a:lnTo>
                      <a:close/>
                      <a:moveTo>
                        <a:pt x="433" y="138"/>
                      </a:moveTo>
                      <a:cubicBezTo>
                        <a:pt x="435" y="138"/>
                        <a:pt x="437" y="135"/>
                        <a:pt x="435" y="133"/>
                      </a:cubicBezTo>
                      <a:cubicBezTo>
                        <a:pt x="426" y="124"/>
                        <a:pt x="417" y="114"/>
                        <a:pt x="409" y="105"/>
                      </a:cubicBezTo>
                      <a:lnTo>
                        <a:pt x="409" y="93"/>
                      </a:lnTo>
                      <a:cubicBezTo>
                        <a:pt x="409" y="91"/>
                        <a:pt x="407" y="90"/>
                        <a:pt x="405" y="90"/>
                      </a:cubicBezTo>
                      <a:lnTo>
                        <a:pt x="402" y="89"/>
                      </a:lnTo>
                      <a:lnTo>
                        <a:pt x="402" y="163"/>
                      </a:lnTo>
                      <a:cubicBezTo>
                        <a:pt x="400" y="163"/>
                        <a:pt x="400" y="164"/>
                        <a:pt x="400" y="165"/>
                      </a:cubicBezTo>
                      <a:lnTo>
                        <a:pt x="399" y="171"/>
                      </a:lnTo>
                      <a:cubicBezTo>
                        <a:pt x="399" y="173"/>
                        <a:pt x="400" y="174"/>
                        <a:pt x="400" y="176"/>
                      </a:cubicBezTo>
                      <a:lnTo>
                        <a:pt x="400" y="182"/>
                      </a:lnTo>
                      <a:cubicBezTo>
                        <a:pt x="400" y="184"/>
                        <a:pt x="399" y="185"/>
                        <a:pt x="398" y="187"/>
                      </a:cubicBezTo>
                      <a:lnTo>
                        <a:pt x="393" y="231"/>
                      </a:lnTo>
                      <a:cubicBezTo>
                        <a:pt x="396" y="236"/>
                        <a:pt x="414" y="236"/>
                        <a:pt x="417" y="231"/>
                      </a:cubicBezTo>
                      <a:lnTo>
                        <a:pt x="412" y="187"/>
                      </a:lnTo>
                      <a:cubicBezTo>
                        <a:pt x="412" y="185"/>
                        <a:pt x="411" y="184"/>
                        <a:pt x="411" y="182"/>
                      </a:cubicBezTo>
                      <a:lnTo>
                        <a:pt x="410" y="176"/>
                      </a:lnTo>
                      <a:cubicBezTo>
                        <a:pt x="410" y="174"/>
                        <a:pt x="412" y="174"/>
                        <a:pt x="411" y="171"/>
                      </a:cubicBezTo>
                      <a:lnTo>
                        <a:pt x="411" y="165"/>
                      </a:lnTo>
                      <a:cubicBezTo>
                        <a:pt x="411" y="164"/>
                        <a:pt x="410" y="163"/>
                        <a:pt x="409" y="163"/>
                      </a:cubicBezTo>
                      <a:lnTo>
                        <a:pt x="409" y="134"/>
                      </a:lnTo>
                      <a:cubicBezTo>
                        <a:pt x="417" y="135"/>
                        <a:pt x="425" y="137"/>
                        <a:pt x="433" y="138"/>
                      </a:cubicBezTo>
                      <a:close/>
                      <a:moveTo>
                        <a:pt x="206" y="187"/>
                      </a:moveTo>
                      <a:lnTo>
                        <a:pt x="201" y="188"/>
                      </a:lnTo>
                      <a:lnTo>
                        <a:pt x="217" y="267"/>
                      </a:lnTo>
                      <a:lnTo>
                        <a:pt x="221" y="266"/>
                      </a:lnTo>
                      <a:lnTo>
                        <a:pt x="220" y="262"/>
                      </a:lnTo>
                      <a:lnTo>
                        <a:pt x="224" y="261"/>
                      </a:lnTo>
                      <a:lnTo>
                        <a:pt x="224" y="257"/>
                      </a:lnTo>
                      <a:lnTo>
                        <a:pt x="228" y="256"/>
                      </a:lnTo>
                      <a:lnTo>
                        <a:pt x="227" y="252"/>
                      </a:lnTo>
                      <a:lnTo>
                        <a:pt x="231" y="251"/>
                      </a:lnTo>
                      <a:lnTo>
                        <a:pt x="231" y="247"/>
                      </a:lnTo>
                      <a:lnTo>
                        <a:pt x="235" y="246"/>
                      </a:lnTo>
                      <a:lnTo>
                        <a:pt x="236" y="253"/>
                      </a:lnTo>
                      <a:lnTo>
                        <a:pt x="240" y="253"/>
                      </a:lnTo>
                      <a:lnTo>
                        <a:pt x="241" y="260"/>
                      </a:lnTo>
                      <a:lnTo>
                        <a:pt x="245" y="260"/>
                      </a:lnTo>
                      <a:lnTo>
                        <a:pt x="246" y="267"/>
                      </a:lnTo>
                      <a:lnTo>
                        <a:pt x="250" y="266"/>
                      </a:lnTo>
                      <a:lnTo>
                        <a:pt x="251" y="274"/>
                      </a:lnTo>
                      <a:lnTo>
                        <a:pt x="254" y="273"/>
                      </a:lnTo>
                      <a:lnTo>
                        <a:pt x="255" y="277"/>
                      </a:lnTo>
                      <a:lnTo>
                        <a:pt x="267" y="275"/>
                      </a:lnTo>
                      <a:lnTo>
                        <a:pt x="267" y="271"/>
                      </a:lnTo>
                      <a:lnTo>
                        <a:pt x="270" y="271"/>
                      </a:lnTo>
                      <a:lnTo>
                        <a:pt x="268" y="263"/>
                      </a:lnTo>
                      <a:lnTo>
                        <a:pt x="265" y="264"/>
                      </a:lnTo>
                      <a:lnTo>
                        <a:pt x="263" y="257"/>
                      </a:lnTo>
                      <a:lnTo>
                        <a:pt x="259" y="257"/>
                      </a:lnTo>
                      <a:lnTo>
                        <a:pt x="258" y="250"/>
                      </a:lnTo>
                      <a:lnTo>
                        <a:pt x="254" y="251"/>
                      </a:lnTo>
                      <a:lnTo>
                        <a:pt x="253" y="243"/>
                      </a:lnTo>
                      <a:lnTo>
                        <a:pt x="249" y="244"/>
                      </a:lnTo>
                      <a:lnTo>
                        <a:pt x="248" y="240"/>
                      </a:lnTo>
                      <a:lnTo>
                        <a:pt x="272" y="235"/>
                      </a:lnTo>
                      <a:lnTo>
                        <a:pt x="271" y="232"/>
                      </a:lnTo>
                      <a:lnTo>
                        <a:pt x="267" y="233"/>
                      </a:lnTo>
                      <a:lnTo>
                        <a:pt x="267" y="228"/>
                      </a:lnTo>
                      <a:lnTo>
                        <a:pt x="262" y="229"/>
                      </a:lnTo>
                      <a:lnTo>
                        <a:pt x="262" y="225"/>
                      </a:lnTo>
                      <a:lnTo>
                        <a:pt x="257" y="226"/>
                      </a:lnTo>
                      <a:lnTo>
                        <a:pt x="256" y="221"/>
                      </a:lnTo>
                      <a:lnTo>
                        <a:pt x="252" y="222"/>
                      </a:lnTo>
                      <a:lnTo>
                        <a:pt x="251" y="218"/>
                      </a:lnTo>
                      <a:lnTo>
                        <a:pt x="247" y="219"/>
                      </a:lnTo>
                      <a:lnTo>
                        <a:pt x="246" y="215"/>
                      </a:lnTo>
                      <a:lnTo>
                        <a:pt x="242" y="215"/>
                      </a:lnTo>
                      <a:lnTo>
                        <a:pt x="241" y="211"/>
                      </a:lnTo>
                      <a:lnTo>
                        <a:pt x="237" y="212"/>
                      </a:lnTo>
                      <a:lnTo>
                        <a:pt x="236" y="208"/>
                      </a:lnTo>
                      <a:lnTo>
                        <a:pt x="232" y="208"/>
                      </a:lnTo>
                      <a:lnTo>
                        <a:pt x="231" y="204"/>
                      </a:lnTo>
                      <a:lnTo>
                        <a:pt x="227" y="205"/>
                      </a:lnTo>
                      <a:lnTo>
                        <a:pt x="226" y="201"/>
                      </a:lnTo>
                      <a:lnTo>
                        <a:pt x="221" y="202"/>
                      </a:lnTo>
                      <a:lnTo>
                        <a:pt x="221" y="197"/>
                      </a:lnTo>
                      <a:lnTo>
                        <a:pt x="216" y="198"/>
                      </a:lnTo>
                      <a:lnTo>
                        <a:pt x="215" y="194"/>
                      </a:lnTo>
                      <a:lnTo>
                        <a:pt x="211" y="195"/>
                      </a:lnTo>
                      <a:lnTo>
                        <a:pt x="210" y="190"/>
                      </a:lnTo>
                      <a:lnTo>
                        <a:pt x="207" y="191"/>
                      </a:lnTo>
                      <a:lnTo>
                        <a:pt x="206" y="187"/>
                      </a:lnTo>
                      <a:close/>
                      <a:moveTo>
                        <a:pt x="40" y="141"/>
                      </a:moveTo>
                      <a:lnTo>
                        <a:pt x="297" y="141"/>
                      </a:lnTo>
                      <a:lnTo>
                        <a:pt x="297" y="292"/>
                      </a:lnTo>
                      <a:lnTo>
                        <a:pt x="40" y="292"/>
                      </a:lnTo>
                      <a:lnTo>
                        <a:pt x="40" y="141"/>
                      </a:lnTo>
                      <a:close/>
                    </a:path>
                  </a:pathLst>
                </a:custGeom>
                <a:solidFill>
                  <a:srgbClr val="FFFFFF">
                    <a:alpha val="100000"/>
                  </a:srgbClr>
                </a:solidFill>
                <a:ln w="9525">
                  <a:noFill/>
                </a:ln>
              </p:spPr>
              <p:txBody>
                <a:bodyPr/>
                <a:lstStyle/>
                <a:p>
                  <a:endParaRPr lang="zh-CN" altLang="en-US" sz="1300" dirty="0">
                    <a:ea typeface="微软雅黑" panose="020B0503020204020204" pitchFamily="34" charset="-122"/>
                  </a:endParaRPr>
                </a:p>
              </p:txBody>
            </p:sp>
          </p:grpSp>
          <p:grpSp>
            <p:nvGrpSpPr>
              <p:cNvPr id="25" name="组合 24">
                <a:extLst>
                  <a:ext uri="{FF2B5EF4-FFF2-40B4-BE49-F238E27FC236}">
                    <a16:creationId xmlns:a16="http://schemas.microsoft.com/office/drawing/2014/main" xmlns="" id="{EDE772D3-C617-4E93-B7A3-A606D04292F8}"/>
                  </a:ext>
                </a:extLst>
              </p:cNvPr>
              <p:cNvGrpSpPr/>
              <p:nvPr/>
            </p:nvGrpSpPr>
            <p:grpSpPr>
              <a:xfrm>
                <a:off x="10823599" y="577955"/>
                <a:ext cx="368108" cy="382389"/>
                <a:chOff x="10486350" y="391614"/>
                <a:chExt cx="421373" cy="437973"/>
              </a:xfrm>
            </p:grpSpPr>
            <p:sp>
              <p:nvSpPr>
                <p:cNvPr id="26" name="Oval 13">
                  <a:extLst>
                    <a:ext uri="{FF2B5EF4-FFF2-40B4-BE49-F238E27FC236}">
                      <a16:creationId xmlns:a16="http://schemas.microsoft.com/office/drawing/2014/main" xmlns="" id="{2F189F4C-BA54-45A4-9862-7045F21F7A3B}"/>
                    </a:ext>
                  </a:extLst>
                </p:cNvPr>
                <p:cNvSpPr/>
                <p:nvPr/>
              </p:nvSpPr>
              <p:spPr>
                <a:xfrm>
                  <a:off x="10486350" y="391614"/>
                  <a:ext cx="421373" cy="437973"/>
                </a:xfrm>
                <a:prstGeom prst="ellipse">
                  <a:avLst/>
                </a:prstGeom>
                <a:solidFill>
                  <a:srgbClr val="858585"/>
                </a:solidFill>
                <a:ln w="9525">
                  <a:noFill/>
                </a:ln>
              </p:spPr>
              <p:txBody>
                <a:bodyPr/>
                <a:lstStyle/>
                <a:p>
                  <a:pPr lvl="0" eaLnBrk="1" hangingPunct="1"/>
                  <a:endParaRPr lang="zh-CN" altLang="en-US" sz="1300" dirty="0">
                    <a:latin typeface="微软雅黑" panose="020B0503020204020204" pitchFamily="34" charset="-122"/>
                    <a:ea typeface="微软雅黑" panose="020B0503020204020204" pitchFamily="34" charset="-122"/>
                  </a:endParaRPr>
                </a:p>
              </p:txBody>
            </p:sp>
            <p:sp>
              <p:nvSpPr>
                <p:cNvPr id="27" name="Freeform 15">
                  <a:extLst>
                    <a:ext uri="{FF2B5EF4-FFF2-40B4-BE49-F238E27FC236}">
                      <a16:creationId xmlns:a16="http://schemas.microsoft.com/office/drawing/2014/main" xmlns="" id="{17E2950D-1240-486B-84EF-65DB9100A6D5}"/>
                    </a:ext>
                  </a:extLst>
                </p:cNvPr>
                <p:cNvSpPr>
                  <a:spLocks noEditPoints="1"/>
                </p:cNvSpPr>
                <p:nvPr/>
              </p:nvSpPr>
              <p:spPr>
                <a:xfrm>
                  <a:off x="10532318" y="455458"/>
                  <a:ext cx="334545" cy="293685"/>
                </a:xfrm>
                <a:custGeom>
                  <a:avLst/>
                  <a:gdLst/>
                  <a:ahLst/>
                  <a:cxnLst>
                    <a:cxn ang="0">
                      <a:pos x="234329" y="182499"/>
                    </a:cxn>
                    <a:cxn ang="0">
                      <a:pos x="184958" y="182499"/>
                    </a:cxn>
                    <a:cxn ang="0">
                      <a:pos x="184958" y="233874"/>
                    </a:cxn>
                    <a:cxn ang="0">
                      <a:pos x="148850" y="233874"/>
                    </a:cxn>
                    <a:cxn ang="0">
                      <a:pos x="148850" y="182499"/>
                    </a:cxn>
                    <a:cxn ang="0">
                      <a:pos x="99479" y="182499"/>
                    </a:cxn>
                    <a:cxn ang="0">
                      <a:pos x="99479" y="144925"/>
                    </a:cxn>
                    <a:cxn ang="0">
                      <a:pos x="148850" y="144925"/>
                    </a:cxn>
                    <a:cxn ang="0">
                      <a:pos x="148850" y="93550"/>
                    </a:cxn>
                    <a:cxn ang="0">
                      <a:pos x="184958" y="93550"/>
                    </a:cxn>
                    <a:cxn ang="0">
                      <a:pos x="184958" y="144925"/>
                    </a:cxn>
                    <a:cxn ang="0">
                      <a:pos x="234329" y="144925"/>
                    </a:cxn>
                    <a:cxn ang="0">
                      <a:pos x="234329" y="182499"/>
                    </a:cxn>
                    <a:cxn ang="0">
                      <a:pos x="307280" y="94317"/>
                    </a:cxn>
                    <a:cxn ang="0">
                      <a:pos x="167273" y="69779"/>
                    </a:cxn>
                    <a:cxn ang="0">
                      <a:pos x="27265" y="94317"/>
                    </a:cxn>
                    <a:cxn ang="0">
                      <a:pos x="167273" y="293685"/>
                    </a:cxn>
                    <a:cxn ang="0">
                      <a:pos x="307280" y="94317"/>
                    </a:cxn>
                  </a:cxnLst>
                  <a:rect l="0" t="0" r="0" b="0"/>
                  <a:pathLst>
                    <a:path w="454" h="383">
                      <a:moveTo>
                        <a:pt x="318" y="238"/>
                      </a:moveTo>
                      <a:lnTo>
                        <a:pt x="251" y="238"/>
                      </a:lnTo>
                      <a:lnTo>
                        <a:pt x="251" y="305"/>
                      </a:lnTo>
                      <a:lnTo>
                        <a:pt x="202" y="305"/>
                      </a:lnTo>
                      <a:lnTo>
                        <a:pt x="202" y="238"/>
                      </a:lnTo>
                      <a:lnTo>
                        <a:pt x="135" y="238"/>
                      </a:lnTo>
                      <a:lnTo>
                        <a:pt x="135" y="189"/>
                      </a:lnTo>
                      <a:lnTo>
                        <a:pt x="202" y="189"/>
                      </a:lnTo>
                      <a:lnTo>
                        <a:pt x="202" y="122"/>
                      </a:lnTo>
                      <a:lnTo>
                        <a:pt x="251" y="122"/>
                      </a:lnTo>
                      <a:lnTo>
                        <a:pt x="251" y="189"/>
                      </a:lnTo>
                      <a:lnTo>
                        <a:pt x="318" y="189"/>
                      </a:lnTo>
                      <a:lnTo>
                        <a:pt x="318" y="238"/>
                      </a:lnTo>
                      <a:close/>
                      <a:moveTo>
                        <a:pt x="417" y="123"/>
                      </a:moveTo>
                      <a:cubicBezTo>
                        <a:pt x="384" y="0"/>
                        <a:pt x="249" y="77"/>
                        <a:pt x="227" y="91"/>
                      </a:cubicBezTo>
                      <a:cubicBezTo>
                        <a:pt x="204" y="77"/>
                        <a:pt x="69" y="1"/>
                        <a:pt x="37" y="123"/>
                      </a:cubicBezTo>
                      <a:cubicBezTo>
                        <a:pt x="0" y="265"/>
                        <a:pt x="226" y="382"/>
                        <a:pt x="227" y="383"/>
                      </a:cubicBezTo>
                      <a:cubicBezTo>
                        <a:pt x="227" y="383"/>
                        <a:pt x="454" y="263"/>
                        <a:pt x="417" y="123"/>
                      </a:cubicBezTo>
                      <a:close/>
                    </a:path>
                  </a:pathLst>
                </a:custGeom>
                <a:solidFill>
                  <a:srgbClr val="FFFFFF">
                    <a:alpha val="100000"/>
                  </a:srgbClr>
                </a:solidFill>
                <a:ln w="9525">
                  <a:noFill/>
                </a:ln>
              </p:spPr>
              <p:txBody>
                <a:bodyPr/>
                <a:lstStyle/>
                <a:p>
                  <a:endParaRPr lang="zh-CN" altLang="en-US" sz="1300" dirty="0">
                    <a:ea typeface="微软雅黑" panose="020B0503020204020204" pitchFamily="34" charset="-122"/>
                  </a:endParaRPr>
                </a:p>
              </p:txBody>
            </p:sp>
          </p:grpSp>
          <p:grpSp>
            <p:nvGrpSpPr>
              <p:cNvPr id="31" name="组合 30">
                <a:extLst>
                  <a:ext uri="{FF2B5EF4-FFF2-40B4-BE49-F238E27FC236}">
                    <a16:creationId xmlns:a16="http://schemas.microsoft.com/office/drawing/2014/main" xmlns="" id="{96699630-266A-4CAD-B49F-9B7E0B518B31}"/>
                  </a:ext>
                </a:extLst>
              </p:cNvPr>
              <p:cNvGrpSpPr/>
              <p:nvPr/>
            </p:nvGrpSpPr>
            <p:grpSpPr>
              <a:xfrm>
                <a:off x="9676434" y="577955"/>
                <a:ext cx="366522" cy="382389"/>
                <a:chOff x="9338428" y="391614"/>
                <a:chExt cx="420096" cy="437973"/>
              </a:xfrm>
            </p:grpSpPr>
            <p:sp>
              <p:nvSpPr>
                <p:cNvPr id="32" name="Oval 12">
                  <a:extLst>
                    <a:ext uri="{FF2B5EF4-FFF2-40B4-BE49-F238E27FC236}">
                      <a16:creationId xmlns:a16="http://schemas.microsoft.com/office/drawing/2014/main" xmlns="" id="{F38E3F48-55B1-421F-9CC0-A9C79CF923E7}"/>
                    </a:ext>
                  </a:extLst>
                </p:cNvPr>
                <p:cNvSpPr/>
                <p:nvPr/>
              </p:nvSpPr>
              <p:spPr>
                <a:xfrm>
                  <a:off x="9338428" y="391614"/>
                  <a:ext cx="420096" cy="437973"/>
                </a:xfrm>
                <a:prstGeom prst="ellipse">
                  <a:avLst/>
                </a:prstGeom>
                <a:solidFill>
                  <a:srgbClr val="FDB402"/>
                </a:solidFill>
                <a:ln w="9525">
                  <a:noFill/>
                </a:ln>
              </p:spPr>
              <p:txBody>
                <a:bodyPr/>
                <a:lstStyle/>
                <a:p>
                  <a:pPr lvl="0" eaLnBrk="1" hangingPunct="1"/>
                  <a:endParaRPr lang="zh-CN" altLang="en-US" sz="1300" dirty="0">
                    <a:latin typeface="微软雅黑" panose="020B0503020204020204" pitchFamily="34" charset="-122"/>
                    <a:ea typeface="微软雅黑" panose="020B0503020204020204" pitchFamily="34" charset="-122"/>
                  </a:endParaRPr>
                </a:p>
              </p:txBody>
            </p:sp>
            <p:sp>
              <p:nvSpPr>
                <p:cNvPr id="33" name="Freeform 19">
                  <a:extLst>
                    <a:ext uri="{FF2B5EF4-FFF2-40B4-BE49-F238E27FC236}">
                      <a16:creationId xmlns:a16="http://schemas.microsoft.com/office/drawing/2014/main" xmlns="" id="{F9E38022-4EEC-44AD-914E-E332446E739C}"/>
                    </a:ext>
                  </a:extLst>
                </p:cNvPr>
                <p:cNvSpPr>
                  <a:spLocks noEditPoints="1"/>
                </p:cNvSpPr>
                <p:nvPr/>
              </p:nvSpPr>
              <p:spPr>
                <a:xfrm>
                  <a:off x="9398442" y="495042"/>
                  <a:ext cx="315391" cy="277085"/>
                </a:xfrm>
                <a:custGeom>
                  <a:avLst/>
                  <a:gdLst/>
                  <a:ahLst/>
                  <a:cxnLst>
                    <a:cxn ang="0">
                      <a:pos x="165064" y="270177"/>
                    </a:cxn>
                    <a:cxn ang="0">
                      <a:pos x="307285" y="80593"/>
                    </a:cxn>
                    <a:cxn ang="0">
                      <a:pos x="298442" y="76755"/>
                    </a:cxn>
                    <a:cxn ang="0">
                      <a:pos x="212226" y="77522"/>
                    </a:cxn>
                    <a:cxn ang="0">
                      <a:pos x="165064" y="270177"/>
                    </a:cxn>
                    <a:cxn ang="0">
                      <a:pos x="310233" y="80593"/>
                    </a:cxn>
                    <a:cxn ang="0">
                      <a:pos x="310233" y="80593"/>
                    </a:cxn>
                    <a:cxn ang="0">
                      <a:pos x="5158" y="79057"/>
                    </a:cxn>
                    <a:cxn ang="0">
                      <a:pos x="146642" y="267107"/>
                    </a:cxn>
                    <a:cxn ang="0">
                      <a:pos x="100955" y="76755"/>
                    </a:cxn>
                    <a:cxn ang="0">
                      <a:pos x="16949" y="77522"/>
                    </a:cxn>
                    <a:cxn ang="0">
                      <a:pos x="5158" y="79057"/>
                    </a:cxn>
                    <a:cxn ang="0">
                      <a:pos x="145905" y="270945"/>
                    </a:cxn>
                    <a:cxn ang="0">
                      <a:pos x="145905" y="270945"/>
                    </a:cxn>
                    <a:cxn ang="0">
                      <a:pos x="156222" y="271712"/>
                    </a:cxn>
                    <a:cxn ang="0">
                      <a:pos x="204857" y="77522"/>
                    </a:cxn>
                    <a:cxn ang="0">
                      <a:pos x="202646" y="80593"/>
                    </a:cxn>
                    <a:cxn ang="0">
                      <a:pos x="108324" y="77522"/>
                    </a:cxn>
                    <a:cxn ang="0">
                      <a:pos x="156222" y="271712"/>
                    </a:cxn>
                    <a:cxn ang="0">
                      <a:pos x="220332" y="69847"/>
                    </a:cxn>
                    <a:cxn ang="0">
                      <a:pos x="313917" y="69847"/>
                    </a:cxn>
                    <a:cxn ang="0">
                      <a:pos x="259387" y="768"/>
                    </a:cxn>
                    <a:cxn ang="0">
                      <a:pos x="220332" y="69847"/>
                    </a:cxn>
                    <a:cxn ang="0">
                      <a:pos x="0" y="68312"/>
                    </a:cxn>
                    <a:cxn ang="0">
                      <a:pos x="92112" y="69847"/>
                    </a:cxn>
                    <a:cxn ang="0">
                      <a:pos x="54530" y="0"/>
                    </a:cxn>
                    <a:cxn ang="0">
                      <a:pos x="0" y="68312"/>
                    </a:cxn>
                    <a:cxn ang="0">
                      <a:pos x="109060" y="69847"/>
                    </a:cxn>
                    <a:cxn ang="0">
                      <a:pos x="203383" y="69079"/>
                    </a:cxn>
                    <a:cxn ang="0">
                      <a:pos x="155485" y="1535"/>
                    </a:cxn>
                    <a:cxn ang="0">
                      <a:pos x="109060" y="69847"/>
                    </a:cxn>
                    <a:cxn ang="0">
                      <a:pos x="101691" y="71382"/>
                    </a:cxn>
                    <a:cxn ang="0">
                      <a:pos x="148853" y="768"/>
                    </a:cxn>
                    <a:cxn ang="0">
                      <a:pos x="61162" y="1535"/>
                    </a:cxn>
                    <a:cxn ang="0">
                      <a:pos x="101691" y="71382"/>
                    </a:cxn>
                    <a:cxn ang="0">
                      <a:pos x="212963" y="71382"/>
                    </a:cxn>
                    <a:cxn ang="0">
                      <a:pos x="250544" y="768"/>
                    </a:cxn>
                    <a:cxn ang="0">
                      <a:pos x="165801" y="2303"/>
                    </a:cxn>
                    <a:cxn ang="0">
                      <a:pos x="212963" y="71382"/>
                    </a:cxn>
                  </a:cxnLst>
                  <a:rect l="0" t="0" r="0" b="0"/>
                  <a:pathLst>
                    <a:path w="428" h="361">
                      <a:moveTo>
                        <a:pt x="224" y="352"/>
                      </a:moveTo>
                      <a:lnTo>
                        <a:pt x="417" y="105"/>
                      </a:lnTo>
                      <a:cubicBezTo>
                        <a:pt x="412" y="102"/>
                        <a:pt x="413" y="100"/>
                        <a:pt x="405" y="100"/>
                      </a:cubicBezTo>
                      <a:lnTo>
                        <a:pt x="288" y="101"/>
                      </a:lnTo>
                      <a:lnTo>
                        <a:pt x="224" y="352"/>
                      </a:lnTo>
                      <a:close/>
                      <a:moveTo>
                        <a:pt x="421" y="105"/>
                      </a:moveTo>
                      <a:cubicBezTo>
                        <a:pt x="428" y="97"/>
                        <a:pt x="414" y="113"/>
                        <a:pt x="421" y="105"/>
                      </a:cubicBezTo>
                      <a:close/>
                      <a:moveTo>
                        <a:pt x="7" y="103"/>
                      </a:moveTo>
                      <a:lnTo>
                        <a:pt x="199" y="348"/>
                      </a:lnTo>
                      <a:lnTo>
                        <a:pt x="137" y="100"/>
                      </a:lnTo>
                      <a:lnTo>
                        <a:pt x="23" y="101"/>
                      </a:lnTo>
                      <a:lnTo>
                        <a:pt x="7" y="103"/>
                      </a:lnTo>
                      <a:close/>
                      <a:moveTo>
                        <a:pt x="198" y="353"/>
                      </a:moveTo>
                      <a:cubicBezTo>
                        <a:pt x="205" y="361"/>
                        <a:pt x="191" y="345"/>
                        <a:pt x="198" y="353"/>
                      </a:cubicBezTo>
                      <a:close/>
                      <a:moveTo>
                        <a:pt x="212" y="354"/>
                      </a:moveTo>
                      <a:lnTo>
                        <a:pt x="278" y="101"/>
                      </a:lnTo>
                      <a:lnTo>
                        <a:pt x="275" y="105"/>
                      </a:lnTo>
                      <a:lnTo>
                        <a:pt x="147" y="101"/>
                      </a:lnTo>
                      <a:lnTo>
                        <a:pt x="212" y="354"/>
                      </a:lnTo>
                      <a:close/>
                      <a:moveTo>
                        <a:pt x="299" y="91"/>
                      </a:moveTo>
                      <a:lnTo>
                        <a:pt x="426" y="91"/>
                      </a:lnTo>
                      <a:lnTo>
                        <a:pt x="352" y="1"/>
                      </a:lnTo>
                      <a:lnTo>
                        <a:pt x="299" y="91"/>
                      </a:lnTo>
                      <a:close/>
                      <a:moveTo>
                        <a:pt x="0" y="89"/>
                      </a:moveTo>
                      <a:lnTo>
                        <a:pt x="125" y="91"/>
                      </a:lnTo>
                      <a:lnTo>
                        <a:pt x="74" y="0"/>
                      </a:lnTo>
                      <a:lnTo>
                        <a:pt x="0" y="89"/>
                      </a:lnTo>
                      <a:close/>
                      <a:moveTo>
                        <a:pt x="148" y="91"/>
                      </a:moveTo>
                      <a:lnTo>
                        <a:pt x="276" y="90"/>
                      </a:lnTo>
                      <a:lnTo>
                        <a:pt x="211" y="2"/>
                      </a:lnTo>
                      <a:lnTo>
                        <a:pt x="148" y="91"/>
                      </a:lnTo>
                      <a:close/>
                      <a:moveTo>
                        <a:pt x="138" y="93"/>
                      </a:moveTo>
                      <a:lnTo>
                        <a:pt x="202" y="1"/>
                      </a:lnTo>
                      <a:lnTo>
                        <a:pt x="83" y="2"/>
                      </a:lnTo>
                      <a:lnTo>
                        <a:pt x="138" y="93"/>
                      </a:lnTo>
                      <a:close/>
                      <a:moveTo>
                        <a:pt x="289" y="93"/>
                      </a:moveTo>
                      <a:lnTo>
                        <a:pt x="340" y="1"/>
                      </a:lnTo>
                      <a:lnTo>
                        <a:pt x="225" y="3"/>
                      </a:lnTo>
                      <a:lnTo>
                        <a:pt x="289" y="93"/>
                      </a:lnTo>
                      <a:close/>
                    </a:path>
                  </a:pathLst>
                </a:custGeom>
                <a:solidFill>
                  <a:srgbClr val="FFFFFF">
                    <a:alpha val="100000"/>
                  </a:srgbClr>
                </a:solidFill>
                <a:ln w="9525">
                  <a:noFill/>
                </a:ln>
              </p:spPr>
              <p:txBody>
                <a:bodyPr/>
                <a:lstStyle/>
                <a:p>
                  <a:endParaRPr lang="zh-CN" altLang="en-US" sz="1300" dirty="0">
                    <a:ea typeface="微软雅黑" panose="020B0503020204020204" pitchFamily="34" charset="-122"/>
                  </a:endParaRPr>
                </a:p>
              </p:txBody>
            </p:sp>
          </p:grpSp>
        </p:grpSp>
        <p:cxnSp>
          <p:nvCxnSpPr>
            <p:cNvPr id="4" name="直接连接符 3">
              <a:extLst>
                <a:ext uri="{FF2B5EF4-FFF2-40B4-BE49-F238E27FC236}">
                  <a16:creationId xmlns:a16="http://schemas.microsoft.com/office/drawing/2014/main" xmlns="" id="{6FD08865-C378-4B20-8EA7-0F026FB4E179}"/>
                </a:ext>
              </a:extLst>
            </p:cNvPr>
            <p:cNvCxnSpPr/>
            <p:nvPr/>
          </p:nvCxnSpPr>
          <p:spPr>
            <a:xfrm>
              <a:off x="1762699" y="1002621"/>
              <a:ext cx="10429301" cy="0"/>
            </a:xfrm>
            <a:prstGeom prst="line">
              <a:avLst/>
            </a:prstGeom>
            <a:ln w="1905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sp>
        <p:nvSpPr>
          <p:cNvPr id="3" name="TextBox 2"/>
          <p:cNvSpPr txBox="1"/>
          <p:nvPr/>
        </p:nvSpPr>
        <p:spPr>
          <a:xfrm>
            <a:off x="6659246" y="319757"/>
            <a:ext cx="733892" cy="307777"/>
          </a:xfrm>
          <a:prstGeom prst="rect">
            <a:avLst/>
          </a:prstGeom>
          <a:noFill/>
        </p:spPr>
        <p:txBody>
          <a:bodyPr wrap="square" rtlCol="0">
            <a:spAutoFit/>
          </a:bodyPr>
          <a:lstStyle/>
          <a:p>
            <a:r>
              <a:rPr lang="zh-CN" altLang="en-US" sz="1400" b="1" dirty="0" smtClean="0"/>
              <a:t>智能</a:t>
            </a:r>
            <a:endParaRPr lang="zh-CN" altLang="en-US" sz="1400" b="1" dirty="0"/>
          </a:p>
        </p:txBody>
      </p:sp>
      <p:sp>
        <p:nvSpPr>
          <p:cNvPr id="35" name="TextBox 34"/>
          <p:cNvSpPr txBox="1"/>
          <p:nvPr/>
        </p:nvSpPr>
        <p:spPr>
          <a:xfrm>
            <a:off x="7545538" y="319757"/>
            <a:ext cx="733892" cy="307777"/>
          </a:xfrm>
          <a:prstGeom prst="rect">
            <a:avLst/>
          </a:prstGeom>
          <a:noFill/>
        </p:spPr>
        <p:txBody>
          <a:bodyPr wrap="square" rtlCol="0">
            <a:spAutoFit/>
          </a:bodyPr>
          <a:lstStyle/>
          <a:p>
            <a:r>
              <a:rPr lang="zh-CN" altLang="en-US" sz="1400" b="1" dirty="0"/>
              <a:t>高效</a:t>
            </a:r>
          </a:p>
        </p:txBody>
      </p:sp>
      <p:sp>
        <p:nvSpPr>
          <p:cNvPr id="36" name="TextBox 35"/>
          <p:cNvSpPr txBox="1"/>
          <p:nvPr/>
        </p:nvSpPr>
        <p:spPr>
          <a:xfrm>
            <a:off x="8414842" y="329733"/>
            <a:ext cx="733892" cy="307777"/>
          </a:xfrm>
          <a:prstGeom prst="rect">
            <a:avLst/>
          </a:prstGeom>
          <a:noFill/>
        </p:spPr>
        <p:txBody>
          <a:bodyPr wrap="square" rtlCol="0">
            <a:spAutoFit/>
          </a:bodyPr>
          <a:lstStyle/>
          <a:p>
            <a:r>
              <a:rPr lang="zh-CN" altLang="en-US" sz="1400" b="1" dirty="0" smtClean="0"/>
              <a:t>成本</a:t>
            </a:r>
            <a:endParaRPr lang="zh-CN" altLang="en-US" sz="1400" b="1" dirty="0"/>
          </a:p>
        </p:txBody>
      </p:sp>
      <p:sp>
        <p:nvSpPr>
          <p:cNvPr id="21" name="矩形 20"/>
          <p:cNvSpPr/>
          <p:nvPr/>
        </p:nvSpPr>
        <p:spPr>
          <a:xfrm>
            <a:off x="1475656" y="123478"/>
            <a:ext cx="2140330" cy="461665"/>
          </a:xfrm>
          <a:prstGeom prst="rect">
            <a:avLst/>
          </a:prstGeom>
        </p:spPr>
        <p:txBody>
          <a:bodyPr wrap="none">
            <a:spAutoFit/>
          </a:bodyPr>
          <a:lstStyle/>
          <a:p>
            <a:r>
              <a:rPr lang="zh-CN" altLang="en-US" sz="2400" dirty="0" smtClean="0"/>
              <a:t>二</a:t>
            </a:r>
            <a:r>
              <a:rPr lang="zh-CN" altLang="zh-CN" sz="2400" dirty="0" smtClean="0"/>
              <a:t>、</a:t>
            </a:r>
            <a:r>
              <a:rPr lang="en-US" altLang="zh-CN" sz="2400" dirty="0" smtClean="0"/>
              <a:t>EDI</a:t>
            </a:r>
            <a:r>
              <a:rPr lang="zh-CN" altLang="en-US" sz="2400" dirty="0" smtClean="0"/>
              <a:t>的分类</a:t>
            </a:r>
            <a:endParaRPr lang="zh-CN" altLang="zh-CN" sz="2400" dirty="0"/>
          </a:p>
        </p:txBody>
      </p:sp>
      <p:sp>
        <p:nvSpPr>
          <p:cNvPr id="28" name="矩形 27"/>
          <p:cNvSpPr/>
          <p:nvPr/>
        </p:nvSpPr>
        <p:spPr>
          <a:xfrm>
            <a:off x="302417" y="1596865"/>
            <a:ext cx="4052986" cy="3367397"/>
          </a:xfrm>
          <a:prstGeom prst="rect">
            <a:avLst/>
          </a:prstGeom>
        </p:spPr>
        <p:txBody>
          <a:bodyPr wrap="square">
            <a:spAutoFit/>
          </a:bodyPr>
          <a:lstStyle/>
          <a:p>
            <a:pPr indent="269875" algn="just">
              <a:lnSpc>
                <a:spcPct val="150000"/>
              </a:lnSpc>
            </a:pPr>
            <a:r>
              <a:rPr lang="zh-CN" altLang="zh-CN" kern="100" dirty="0">
                <a:latin typeface="微软雅黑" panose="020B0503020204020204" pitchFamily="34" charset="-122"/>
                <a:ea typeface="微软雅黑" panose="020B0503020204020204" pitchFamily="34" charset="-122"/>
              </a:rPr>
              <a:t>最常见的是计算机辅助设计图形的自动传输，比如设计公司完成一个厂房的平面布置图，将其平面布置图传输给厂房的主人，请主人提出修改意见。一旦该设计被认可，系统将自动输出订单，发出购买建筑材料的报告，在收到这些建筑材料后，自动开出收据</a:t>
            </a:r>
            <a:r>
              <a:rPr lang="zh-CN" altLang="en-US" kern="100" dirty="0">
                <a:latin typeface="微软雅黑" panose="020B0503020204020204" pitchFamily="34" charset="-122"/>
                <a:ea typeface="微软雅黑" panose="020B0503020204020204" pitchFamily="34" charset="-122"/>
              </a:rPr>
              <a:t>。</a:t>
            </a:r>
            <a:endParaRPr lang="zh-CN" altLang="zh-CN" kern="100" dirty="0">
              <a:latin typeface="微软雅黑" panose="020B0503020204020204" pitchFamily="34" charset="-122"/>
              <a:ea typeface="微软雅黑" panose="020B0503020204020204" pitchFamily="34" charset="-122"/>
            </a:endParaRPr>
          </a:p>
        </p:txBody>
      </p:sp>
      <p:pic>
        <p:nvPicPr>
          <p:cNvPr id="29"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p:blipFill>
        <p:spPr bwMode="auto">
          <a:xfrm>
            <a:off x="4627594" y="1563638"/>
            <a:ext cx="4392000" cy="2196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0" name="文本框 2">
            <a:extLst>
              <a:ext uri="{FF2B5EF4-FFF2-40B4-BE49-F238E27FC236}">
                <a16:creationId xmlns:a16="http://schemas.microsoft.com/office/drawing/2014/main" xmlns="" id="{8C986028-C886-46A2-AB40-626D7C211E78}"/>
              </a:ext>
            </a:extLst>
          </p:cNvPr>
          <p:cNvSpPr txBox="1"/>
          <p:nvPr/>
        </p:nvSpPr>
        <p:spPr>
          <a:xfrm>
            <a:off x="318775" y="1059582"/>
            <a:ext cx="4279761" cy="400110"/>
          </a:xfrm>
          <a:prstGeom prst="rect">
            <a:avLst/>
          </a:prstGeom>
          <a:noFill/>
        </p:spPr>
        <p:txBody>
          <a:bodyPr wrap="square" rtlCol="0">
            <a:spAutoFit/>
          </a:bodyPr>
          <a:lstStyle/>
          <a:p>
            <a:r>
              <a:rPr lang="zh-CN" altLang="zh-CN" sz="2000" b="1" kern="100" dirty="0">
                <a:solidFill>
                  <a:srgbClr val="00B0F0"/>
                </a:solidFill>
                <a:latin typeface="微软雅黑" panose="020B0503020204020204" pitchFamily="34" charset="-122"/>
                <a:ea typeface="微软雅黑" panose="020B0503020204020204" pitchFamily="34" charset="-122"/>
              </a:rPr>
              <a:t>（</a:t>
            </a:r>
            <a:r>
              <a:rPr lang="zh-CN" altLang="en-US" sz="2000" b="1" kern="100" dirty="0">
                <a:solidFill>
                  <a:srgbClr val="00B0F0"/>
                </a:solidFill>
                <a:latin typeface="微软雅黑" panose="020B0503020204020204" pitchFamily="34" charset="-122"/>
                <a:ea typeface="微软雅黑" panose="020B0503020204020204" pitchFamily="34" charset="-122"/>
              </a:rPr>
              <a:t>四</a:t>
            </a:r>
            <a:r>
              <a:rPr lang="zh-CN" altLang="zh-CN" sz="2000" b="1" kern="100" dirty="0">
                <a:solidFill>
                  <a:srgbClr val="00B0F0"/>
                </a:solidFill>
                <a:latin typeface="微软雅黑" panose="020B0503020204020204" pitchFamily="34" charset="-122"/>
                <a:ea typeface="微软雅黑" panose="020B0503020204020204" pitchFamily="34" charset="-122"/>
              </a:rPr>
              <a:t>）带有图形资料自动传输的</a:t>
            </a:r>
            <a:r>
              <a:rPr lang="en-US" altLang="zh-CN" sz="2000" b="1" kern="100" dirty="0">
                <a:solidFill>
                  <a:srgbClr val="00B0F0"/>
                </a:solidFill>
                <a:latin typeface="微软雅黑" panose="020B0503020204020204" pitchFamily="34" charset="-122"/>
                <a:ea typeface="微软雅黑" panose="020B0503020204020204" pitchFamily="34" charset="-122"/>
              </a:rPr>
              <a:t>EDI</a:t>
            </a:r>
            <a:endParaRPr lang="zh-CN" altLang="zh-CN" sz="2000" b="1" kern="100" dirty="0">
              <a:solidFill>
                <a:srgbClr val="00B0F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444070507"/>
      </p:ext>
    </p:extLst>
  </p:cSld>
  <p:clrMapOvr>
    <a:masterClrMapping/>
  </p:clrMapOvr>
  <mc:AlternateContent xmlns:mc="http://schemas.openxmlformats.org/markup-compatibility/2006" xmlns:p14="http://schemas.microsoft.com/office/powerpoint/2010/main">
    <mc:Choice Requires="p14">
      <p:transition p14:dur="0" advClick="0" advTm="0"/>
    </mc:Choice>
    <mc:Fallback xmlns="">
      <p:transition advClick="0" advTm="0"/>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a:extLst>
              <a:ext uri="{FF2B5EF4-FFF2-40B4-BE49-F238E27FC236}">
                <a16:creationId xmlns:a16="http://schemas.microsoft.com/office/drawing/2014/main" xmlns="" id="{1495F301-5D58-44A0-870C-E58C0EABD36A}"/>
              </a:ext>
            </a:extLst>
          </p:cNvPr>
          <p:cNvGrpSpPr/>
          <p:nvPr/>
        </p:nvGrpSpPr>
        <p:grpSpPr>
          <a:xfrm>
            <a:off x="-10552" y="-10550"/>
            <a:ext cx="9154552" cy="762516"/>
            <a:chOff x="-14069" y="-14067"/>
            <a:chExt cx="12206069" cy="1016688"/>
          </a:xfrm>
        </p:grpSpPr>
        <p:grpSp>
          <p:nvGrpSpPr>
            <p:cNvPr id="16" name="组合 15"/>
            <p:cNvGrpSpPr/>
            <p:nvPr/>
          </p:nvGrpSpPr>
          <p:grpSpPr>
            <a:xfrm>
              <a:off x="-14069" y="-14067"/>
              <a:ext cx="1690469" cy="1016688"/>
              <a:chOff x="-14069" y="-14068"/>
              <a:chExt cx="8860302" cy="6886134"/>
            </a:xfrm>
          </p:grpSpPr>
          <p:sp>
            <p:nvSpPr>
              <p:cNvPr id="17" name="直角三角形 16"/>
              <p:cNvSpPr/>
              <p:nvPr/>
            </p:nvSpPr>
            <p:spPr>
              <a:xfrm rot="5400000">
                <a:off x="-1740877" y="1740877"/>
                <a:ext cx="6858000" cy="3376246"/>
              </a:xfrm>
              <a:prstGeom prst="rtTriangl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8" name="任意多边形 17"/>
              <p:cNvSpPr/>
              <p:nvPr/>
            </p:nvSpPr>
            <p:spPr>
              <a:xfrm>
                <a:off x="-14069" y="-2"/>
                <a:ext cx="6133514" cy="6872068"/>
              </a:xfrm>
              <a:custGeom>
                <a:avLst/>
                <a:gdLst>
                  <a:gd name="connsiteX0" fmla="*/ 4061393 w 6133514"/>
                  <a:gd name="connsiteY0" fmla="*/ 0 h 6872068"/>
                  <a:gd name="connsiteX1" fmla="*/ 6133514 w 6133514"/>
                  <a:gd name="connsiteY1" fmla="*/ 0 h 6872068"/>
                  <a:gd name="connsiteX2" fmla="*/ 2747370 w 6133514"/>
                  <a:gd name="connsiteY2" fmla="*/ 6872067 h 6872068"/>
                  <a:gd name="connsiteX3" fmla="*/ 2072122 w 6133514"/>
                  <a:gd name="connsiteY3" fmla="*/ 6872067 h 6872068"/>
                  <a:gd name="connsiteX4" fmla="*/ 2072121 w 6133514"/>
                  <a:gd name="connsiteY4" fmla="*/ 6872068 h 6872068"/>
                  <a:gd name="connsiteX5" fmla="*/ 0 w 6133514"/>
                  <a:gd name="connsiteY5" fmla="*/ 6872068 h 6872068"/>
                  <a:gd name="connsiteX6" fmla="*/ 3386144 w 6133514"/>
                  <a:gd name="connsiteY6" fmla="*/ 1 h 6872068"/>
                  <a:gd name="connsiteX7" fmla="*/ 4061393 w 6133514"/>
                  <a:gd name="connsiteY7" fmla="*/ 1 h 6872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33514" h="6872068">
                    <a:moveTo>
                      <a:pt x="4061393" y="0"/>
                    </a:moveTo>
                    <a:lnTo>
                      <a:pt x="6133514" y="0"/>
                    </a:lnTo>
                    <a:lnTo>
                      <a:pt x="2747370" y="6872067"/>
                    </a:lnTo>
                    <a:lnTo>
                      <a:pt x="2072122" y="6872067"/>
                    </a:lnTo>
                    <a:lnTo>
                      <a:pt x="2072121" y="6872068"/>
                    </a:lnTo>
                    <a:lnTo>
                      <a:pt x="0" y="6872068"/>
                    </a:lnTo>
                    <a:lnTo>
                      <a:pt x="3386144" y="1"/>
                    </a:lnTo>
                    <a:lnTo>
                      <a:pt x="4061393" y="1"/>
                    </a:lnTo>
                    <a:close/>
                  </a:path>
                </a:pathLst>
              </a:custGeom>
              <a:solidFill>
                <a:srgbClr val="FDB4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18"/>
              <p:cNvSpPr/>
              <p:nvPr/>
            </p:nvSpPr>
            <p:spPr>
              <a:xfrm>
                <a:off x="2712719" y="-14068"/>
                <a:ext cx="6133514" cy="6872068"/>
              </a:xfrm>
              <a:custGeom>
                <a:avLst/>
                <a:gdLst>
                  <a:gd name="connsiteX0" fmla="*/ 4061393 w 6133514"/>
                  <a:gd name="connsiteY0" fmla="*/ 0 h 6872068"/>
                  <a:gd name="connsiteX1" fmla="*/ 6133514 w 6133514"/>
                  <a:gd name="connsiteY1" fmla="*/ 0 h 6872068"/>
                  <a:gd name="connsiteX2" fmla="*/ 2747370 w 6133514"/>
                  <a:gd name="connsiteY2" fmla="*/ 6872067 h 6872068"/>
                  <a:gd name="connsiteX3" fmla="*/ 2072122 w 6133514"/>
                  <a:gd name="connsiteY3" fmla="*/ 6872067 h 6872068"/>
                  <a:gd name="connsiteX4" fmla="*/ 2072121 w 6133514"/>
                  <a:gd name="connsiteY4" fmla="*/ 6872068 h 6872068"/>
                  <a:gd name="connsiteX5" fmla="*/ 0 w 6133514"/>
                  <a:gd name="connsiteY5" fmla="*/ 6872068 h 6872068"/>
                  <a:gd name="connsiteX6" fmla="*/ 3386144 w 6133514"/>
                  <a:gd name="connsiteY6" fmla="*/ 1 h 6872068"/>
                  <a:gd name="connsiteX7" fmla="*/ 4061393 w 6133514"/>
                  <a:gd name="connsiteY7" fmla="*/ 1 h 6872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33514" h="6872068">
                    <a:moveTo>
                      <a:pt x="4061393" y="0"/>
                    </a:moveTo>
                    <a:lnTo>
                      <a:pt x="6133514" y="0"/>
                    </a:lnTo>
                    <a:lnTo>
                      <a:pt x="2747370" y="6872067"/>
                    </a:lnTo>
                    <a:lnTo>
                      <a:pt x="2072122" y="6872067"/>
                    </a:lnTo>
                    <a:lnTo>
                      <a:pt x="2072121" y="6872068"/>
                    </a:lnTo>
                    <a:lnTo>
                      <a:pt x="0" y="6872068"/>
                    </a:lnTo>
                    <a:lnTo>
                      <a:pt x="3386144" y="1"/>
                    </a:lnTo>
                    <a:lnTo>
                      <a:pt x="4061393" y="1"/>
                    </a:lnTo>
                    <a:close/>
                  </a:path>
                </a:pathLst>
              </a:custGeom>
              <a:solidFill>
                <a:srgbClr val="E635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 name="组合 1">
              <a:extLst>
                <a:ext uri="{FF2B5EF4-FFF2-40B4-BE49-F238E27FC236}">
                  <a16:creationId xmlns:a16="http://schemas.microsoft.com/office/drawing/2014/main" xmlns="" id="{F16F4591-60E9-4C9B-AF90-257FD1CF5AAD}"/>
                </a:ext>
              </a:extLst>
            </p:cNvPr>
            <p:cNvGrpSpPr/>
            <p:nvPr/>
          </p:nvGrpSpPr>
          <p:grpSpPr>
            <a:xfrm>
              <a:off x="8510887" y="453634"/>
              <a:ext cx="2671958" cy="382389"/>
              <a:chOff x="8519749" y="577955"/>
              <a:chExt cx="2671958" cy="382389"/>
            </a:xfrm>
          </p:grpSpPr>
          <p:grpSp>
            <p:nvGrpSpPr>
              <p:cNvPr id="22" name="组合 21">
                <a:extLst>
                  <a:ext uri="{FF2B5EF4-FFF2-40B4-BE49-F238E27FC236}">
                    <a16:creationId xmlns:a16="http://schemas.microsoft.com/office/drawing/2014/main" xmlns="" id="{3572C76C-95D1-4FF5-BB80-B735C985DE2B}"/>
                  </a:ext>
                </a:extLst>
              </p:cNvPr>
              <p:cNvGrpSpPr/>
              <p:nvPr/>
            </p:nvGrpSpPr>
            <p:grpSpPr>
              <a:xfrm>
                <a:off x="8519749" y="577955"/>
                <a:ext cx="368108" cy="382389"/>
                <a:chOff x="8181567" y="391614"/>
                <a:chExt cx="420096" cy="437973"/>
              </a:xfrm>
            </p:grpSpPr>
            <p:sp>
              <p:nvSpPr>
                <p:cNvPr id="23" name="Oval 11">
                  <a:extLst>
                    <a:ext uri="{FF2B5EF4-FFF2-40B4-BE49-F238E27FC236}">
                      <a16:creationId xmlns:a16="http://schemas.microsoft.com/office/drawing/2014/main" xmlns="" id="{B2E6A8A3-322E-4A52-8E71-C45B316F5C18}"/>
                    </a:ext>
                  </a:extLst>
                </p:cNvPr>
                <p:cNvSpPr/>
                <p:nvPr/>
              </p:nvSpPr>
              <p:spPr>
                <a:xfrm>
                  <a:off x="8181567" y="391614"/>
                  <a:ext cx="420096" cy="437973"/>
                </a:xfrm>
                <a:prstGeom prst="ellipse">
                  <a:avLst/>
                </a:prstGeom>
                <a:solidFill>
                  <a:srgbClr val="E6353F"/>
                </a:solidFill>
                <a:ln w="9525">
                  <a:noFill/>
                </a:ln>
              </p:spPr>
              <p:txBody>
                <a:bodyPr/>
                <a:lstStyle/>
                <a:p>
                  <a:pPr lvl="0" eaLnBrk="1" hangingPunct="1"/>
                  <a:endParaRPr lang="zh-CN" altLang="en-US" sz="1300" dirty="0">
                    <a:latin typeface="微软雅黑" panose="020B0503020204020204" pitchFamily="34" charset="-122"/>
                    <a:ea typeface="微软雅黑" panose="020B0503020204020204" pitchFamily="34" charset="-122"/>
                  </a:endParaRPr>
                </a:p>
              </p:txBody>
            </p:sp>
            <p:sp>
              <p:nvSpPr>
                <p:cNvPr id="24" name="Freeform 14">
                  <a:extLst>
                    <a:ext uri="{FF2B5EF4-FFF2-40B4-BE49-F238E27FC236}">
                      <a16:creationId xmlns:a16="http://schemas.microsoft.com/office/drawing/2014/main" xmlns="" id="{205D0928-C677-4B0B-ABE9-E66BCB8A8319}"/>
                    </a:ext>
                  </a:extLst>
                </p:cNvPr>
                <p:cNvSpPr>
                  <a:spLocks noEditPoints="1"/>
                </p:cNvSpPr>
                <p:nvPr/>
              </p:nvSpPr>
              <p:spPr>
                <a:xfrm>
                  <a:off x="8254350" y="468227"/>
                  <a:ext cx="321776" cy="268147"/>
                </a:xfrm>
                <a:custGeom>
                  <a:avLst/>
                  <a:gdLst/>
                  <a:ahLst/>
                  <a:cxnLst>
                    <a:cxn ang="0">
                      <a:pos x="248143" y="256622"/>
                    </a:cxn>
                    <a:cxn ang="0">
                      <a:pos x="0" y="256622"/>
                    </a:cxn>
                    <a:cxn ang="0">
                      <a:pos x="128858" y="99115"/>
                    </a:cxn>
                    <a:cxn ang="0">
                      <a:pos x="123703" y="94505"/>
                    </a:cxn>
                    <a:cxn ang="0">
                      <a:pos x="234889" y="110639"/>
                    </a:cxn>
                    <a:cxn ang="0">
                      <a:pos x="13254" y="90663"/>
                    </a:cxn>
                    <a:cxn ang="0">
                      <a:pos x="88360" y="194387"/>
                    </a:cxn>
                    <a:cxn ang="0">
                      <a:pos x="41971" y="163654"/>
                    </a:cxn>
                    <a:cxn ang="0">
                      <a:pos x="41971" y="173642"/>
                    </a:cxn>
                    <a:cxn ang="0">
                      <a:pos x="134012" y="142909"/>
                    </a:cxn>
                    <a:cxn ang="0">
                      <a:pos x="41971" y="142909"/>
                    </a:cxn>
                    <a:cxn ang="0">
                      <a:pos x="134012" y="133689"/>
                    </a:cxn>
                    <a:cxn ang="0">
                      <a:pos x="237834" y="112176"/>
                    </a:cxn>
                    <a:cxn ang="0">
                      <a:pos x="237834" y="112176"/>
                    </a:cxn>
                    <a:cxn ang="0">
                      <a:pos x="238571" y="16903"/>
                    </a:cxn>
                    <a:cxn ang="0">
                      <a:pos x="145793" y="60698"/>
                    </a:cxn>
                    <a:cxn ang="0">
                      <a:pos x="251825" y="66845"/>
                    </a:cxn>
                    <a:cxn ang="0">
                      <a:pos x="161256" y="46100"/>
                    </a:cxn>
                    <a:cxn ang="0">
                      <a:pos x="254770" y="116786"/>
                    </a:cxn>
                    <a:cxn ang="0">
                      <a:pos x="291586" y="69918"/>
                    </a:cxn>
                    <a:cxn ang="0">
                      <a:pos x="301159" y="80675"/>
                    </a:cxn>
                    <a:cxn ang="0">
                      <a:pos x="296004" y="68381"/>
                    </a:cxn>
                    <a:cxn ang="0">
                      <a:pos x="293795" y="131384"/>
                    </a:cxn>
                    <a:cxn ang="0">
                      <a:pos x="293059" y="143678"/>
                    </a:cxn>
                    <a:cxn ang="0">
                      <a:pos x="303368" y="143678"/>
                    </a:cxn>
                    <a:cxn ang="0">
                      <a:pos x="302631" y="131384"/>
                    </a:cxn>
                    <a:cxn ang="0">
                      <a:pos x="301159" y="102956"/>
                    </a:cxn>
                    <a:cxn ang="0">
                      <a:pos x="148002" y="144446"/>
                    </a:cxn>
                    <a:cxn ang="0">
                      <a:pos x="161992" y="201302"/>
                    </a:cxn>
                    <a:cxn ang="0">
                      <a:pos x="167883" y="196692"/>
                    </a:cxn>
                    <a:cxn ang="0">
                      <a:pos x="170092" y="189777"/>
                    </a:cxn>
                    <a:cxn ang="0">
                      <a:pos x="176719" y="194387"/>
                    </a:cxn>
                    <a:cxn ang="0">
                      <a:pos x="181137" y="205144"/>
                    </a:cxn>
                    <a:cxn ang="0">
                      <a:pos x="187028" y="209754"/>
                    </a:cxn>
                    <a:cxn ang="0">
                      <a:pos x="196600" y="208217"/>
                    </a:cxn>
                    <a:cxn ang="0">
                      <a:pos x="195127" y="202839"/>
                    </a:cxn>
                    <a:cxn ang="0">
                      <a:pos x="189973" y="192082"/>
                    </a:cxn>
                    <a:cxn ang="0">
                      <a:pos x="183346" y="187472"/>
                    </a:cxn>
                    <a:cxn ang="0">
                      <a:pos x="199545" y="178252"/>
                    </a:cxn>
                    <a:cxn ang="0">
                      <a:pos x="192918" y="175947"/>
                    </a:cxn>
                    <a:cxn ang="0">
                      <a:pos x="188500" y="169801"/>
                    </a:cxn>
                    <a:cxn ang="0">
                      <a:pos x="181873" y="168264"/>
                    </a:cxn>
                    <a:cxn ang="0">
                      <a:pos x="177455" y="162118"/>
                    </a:cxn>
                    <a:cxn ang="0">
                      <a:pos x="170828" y="159813"/>
                    </a:cxn>
                    <a:cxn ang="0">
                      <a:pos x="166410" y="154434"/>
                    </a:cxn>
                    <a:cxn ang="0">
                      <a:pos x="159047" y="152129"/>
                    </a:cxn>
                    <a:cxn ang="0">
                      <a:pos x="154629" y="145983"/>
                    </a:cxn>
                    <a:cxn ang="0">
                      <a:pos x="29453" y="108334"/>
                    </a:cxn>
                    <a:cxn ang="0">
                      <a:pos x="29453" y="224352"/>
                    </a:cxn>
                  </a:cxnLst>
                  <a:rect l="0" t="0" r="0" b="0"/>
                  <a:pathLst>
                    <a:path w="437" h="349">
                      <a:moveTo>
                        <a:pt x="0" y="322"/>
                      </a:moveTo>
                      <a:lnTo>
                        <a:pt x="337" y="322"/>
                      </a:lnTo>
                      <a:lnTo>
                        <a:pt x="337" y="334"/>
                      </a:lnTo>
                      <a:cubicBezTo>
                        <a:pt x="337" y="342"/>
                        <a:pt x="331" y="349"/>
                        <a:pt x="323" y="349"/>
                      </a:cubicBezTo>
                      <a:lnTo>
                        <a:pt x="14" y="349"/>
                      </a:lnTo>
                      <a:cubicBezTo>
                        <a:pt x="6" y="349"/>
                        <a:pt x="0" y="342"/>
                        <a:pt x="0" y="334"/>
                      </a:cubicBezTo>
                      <a:lnTo>
                        <a:pt x="0" y="322"/>
                      </a:lnTo>
                      <a:close/>
                      <a:moveTo>
                        <a:pt x="168" y="123"/>
                      </a:moveTo>
                      <a:cubicBezTo>
                        <a:pt x="172" y="123"/>
                        <a:pt x="175" y="126"/>
                        <a:pt x="175" y="129"/>
                      </a:cubicBezTo>
                      <a:cubicBezTo>
                        <a:pt x="175" y="133"/>
                        <a:pt x="172" y="135"/>
                        <a:pt x="168" y="135"/>
                      </a:cubicBezTo>
                      <a:cubicBezTo>
                        <a:pt x="165" y="135"/>
                        <a:pt x="162" y="133"/>
                        <a:pt x="162" y="129"/>
                      </a:cubicBezTo>
                      <a:cubicBezTo>
                        <a:pt x="162" y="126"/>
                        <a:pt x="165" y="123"/>
                        <a:pt x="168" y="123"/>
                      </a:cubicBezTo>
                      <a:close/>
                      <a:moveTo>
                        <a:pt x="18" y="118"/>
                      </a:moveTo>
                      <a:lnTo>
                        <a:pt x="208" y="118"/>
                      </a:lnTo>
                      <a:cubicBezTo>
                        <a:pt x="246" y="120"/>
                        <a:pt x="283" y="128"/>
                        <a:pt x="319" y="144"/>
                      </a:cubicBezTo>
                      <a:lnTo>
                        <a:pt x="319" y="315"/>
                      </a:lnTo>
                      <a:lnTo>
                        <a:pt x="18" y="315"/>
                      </a:lnTo>
                      <a:lnTo>
                        <a:pt x="18" y="118"/>
                      </a:lnTo>
                      <a:close/>
                      <a:moveTo>
                        <a:pt x="57" y="239"/>
                      </a:moveTo>
                      <a:lnTo>
                        <a:pt x="120" y="239"/>
                      </a:lnTo>
                      <a:lnTo>
                        <a:pt x="120" y="253"/>
                      </a:lnTo>
                      <a:lnTo>
                        <a:pt x="57" y="253"/>
                      </a:lnTo>
                      <a:lnTo>
                        <a:pt x="57" y="239"/>
                      </a:lnTo>
                      <a:close/>
                      <a:moveTo>
                        <a:pt x="57" y="213"/>
                      </a:moveTo>
                      <a:lnTo>
                        <a:pt x="182" y="213"/>
                      </a:lnTo>
                      <a:lnTo>
                        <a:pt x="182" y="226"/>
                      </a:lnTo>
                      <a:lnTo>
                        <a:pt x="57" y="226"/>
                      </a:lnTo>
                      <a:lnTo>
                        <a:pt x="57" y="213"/>
                      </a:lnTo>
                      <a:close/>
                      <a:moveTo>
                        <a:pt x="57" y="186"/>
                      </a:moveTo>
                      <a:lnTo>
                        <a:pt x="182" y="186"/>
                      </a:lnTo>
                      <a:lnTo>
                        <a:pt x="182" y="200"/>
                      </a:lnTo>
                      <a:lnTo>
                        <a:pt x="57" y="200"/>
                      </a:lnTo>
                      <a:lnTo>
                        <a:pt x="57" y="186"/>
                      </a:lnTo>
                      <a:close/>
                      <a:moveTo>
                        <a:pt x="57" y="160"/>
                      </a:moveTo>
                      <a:lnTo>
                        <a:pt x="182" y="160"/>
                      </a:lnTo>
                      <a:lnTo>
                        <a:pt x="182" y="174"/>
                      </a:lnTo>
                      <a:lnTo>
                        <a:pt x="57" y="174"/>
                      </a:lnTo>
                      <a:lnTo>
                        <a:pt x="57" y="160"/>
                      </a:lnTo>
                      <a:close/>
                      <a:moveTo>
                        <a:pt x="323" y="146"/>
                      </a:moveTo>
                      <a:cubicBezTo>
                        <a:pt x="328" y="148"/>
                        <a:pt x="339" y="154"/>
                        <a:pt x="342" y="156"/>
                      </a:cubicBezTo>
                      <a:cubicBezTo>
                        <a:pt x="350" y="161"/>
                        <a:pt x="330" y="164"/>
                        <a:pt x="323" y="165"/>
                      </a:cubicBezTo>
                      <a:lnTo>
                        <a:pt x="323" y="146"/>
                      </a:lnTo>
                      <a:close/>
                      <a:moveTo>
                        <a:pt x="396" y="91"/>
                      </a:moveTo>
                      <a:cubicBezTo>
                        <a:pt x="377" y="71"/>
                        <a:pt x="359" y="50"/>
                        <a:pt x="341" y="30"/>
                      </a:cubicBezTo>
                      <a:cubicBezTo>
                        <a:pt x="335" y="23"/>
                        <a:pt x="332" y="23"/>
                        <a:pt x="324" y="22"/>
                      </a:cubicBezTo>
                      <a:lnTo>
                        <a:pt x="133" y="1"/>
                      </a:lnTo>
                      <a:cubicBezTo>
                        <a:pt x="129" y="0"/>
                        <a:pt x="128" y="3"/>
                        <a:pt x="130" y="6"/>
                      </a:cubicBezTo>
                      <a:lnTo>
                        <a:pt x="198" y="79"/>
                      </a:lnTo>
                      <a:cubicBezTo>
                        <a:pt x="209" y="57"/>
                        <a:pt x="217" y="46"/>
                        <a:pt x="251" y="50"/>
                      </a:cubicBezTo>
                      <a:cubicBezTo>
                        <a:pt x="275" y="53"/>
                        <a:pt x="292" y="58"/>
                        <a:pt x="314" y="66"/>
                      </a:cubicBezTo>
                      <a:cubicBezTo>
                        <a:pt x="328" y="72"/>
                        <a:pt x="335" y="76"/>
                        <a:pt x="342" y="87"/>
                      </a:cubicBezTo>
                      <a:cubicBezTo>
                        <a:pt x="336" y="80"/>
                        <a:pt x="327" y="75"/>
                        <a:pt x="317" y="71"/>
                      </a:cubicBezTo>
                      <a:cubicBezTo>
                        <a:pt x="297" y="63"/>
                        <a:pt x="275" y="58"/>
                        <a:pt x="253" y="55"/>
                      </a:cubicBezTo>
                      <a:cubicBezTo>
                        <a:pt x="240" y="54"/>
                        <a:pt x="227" y="54"/>
                        <a:pt x="219" y="60"/>
                      </a:cubicBezTo>
                      <a:cubicBezTo>
                        <a:pt x="211" y="66"/>
                        <a:pt x="199" y="93"/>
                        <a:pt x="194" y="103"/>
                      </a:cubicBezTo>
                      <a:cubicBezTo>
                        <a:pt x="191" y="110"/>
                        <a:pt x="195" y="112"/>
                        <a:pt x="200" y="112"/>
                      </a:cubicBezTo>
                      <a:cubicBezTo>
                        <a:pt x="251" y="115"/>
                        <a:pt x="301" y="128"/>
                        <a:pt x="346" y="152"/>
                      </a:cubicBezTo>
                      <a:lnTo>
                        <a:pt x="347" y="126"/>
                      </a:lnTo>
                      <a:cubicBezTo>
                        <a:pt x="363" y="128"/>
                        <a:pt x="379" y="130"/>
                        <a:pt x="396" y="133"/>
                      </a:cubicBezTo>
                      <a:lnTo>
                        <a:pt x="396" y="91"/>
                      </a:lnTo>
                      <a:close/>
                      <a:moveTo>
                        <a:pt x="433" y="138"/>
                      </a:moveTo>
                      <a:cubicBezTo>
                        <a:pt x="435" y="138"/>
                        <a:pt x="437" y="135"/>
                        <a:pt x="435" y="133"/>
                      </a:cubicBezTo>
                      <a:cubicBezTo>
                        <a:pt x="426" y="124"/>
                        <a:pt x="417" y="114"/>
                        <a:pt x="409" y="105"/>
                      </a:cubicBezTo>
                      <a:lnTo>
                        <a:pt x="409" y="93"/>
                      </a:lnTo>
                      <a:cubicBezTo>
                        <a:pt x="409" y="91"/>
                        <a:pt x="407" y="90"/>
                        <a:pt x="405" y="90"/>
                      </a:cubicBezTo>
                      <a:lnTo>
                        <a:pt x="402" y="89"/>
                      </a:lnTo>
                      <a:lnTo>
                        <a:pt x="402" y="163"/>
                      </a:lnTo>
                      <a:cubicBezTo>
                        <a:pt x="400" y="163"/>
                        <a:pt x="400" y="164"/>
                        <a:pt x="400" y="165"/>
                      </a:cubicBezTo>
                      <a:lnTo>
                        <a:pt x="399" y="171"/>
                      </a:lnTo>
                      <a:cubicBezTo>
                        <a:pt x="399" y="173"/>
                        <a:pt x="400" y="174"/>
                        <a:pt x="400" y="176"/>
                      </a:cubicBezTo>
                      <a:lnTo>
                        <a:pt x="400" y="182"/>
                      </a:lnTo>
                      <a:cubicBezTo>
                        <a:pt x="400" y="184"/>
                        <a:pt x="399" y="185"/>
                        <a:pt x="398" y="187"/>
                      </a:cubicBezTo>
                      <a:lnTo>
                        <a:pt x="393" y="231"/>
                      </a:lnTo>
                      <a:cubicBezTo>
                        <a:pt x="396" y="236"/>
                        <a:pt x="414" y="236"/>
                        <a:pt x="417" y="231"/>
                      </a:cubicBezTo>
                      <a:lnTo>
                        <a:pt x="412" y="187"/>
                      </a:lnTo>
                      <a:cubicBezTo>
                        <a:pt x="412" y="185"/>
                        <a:pt x="411" y="184"/>
                        <a:pt x="411" y="182"/>
                      </a:cubicBezTo>
                      <a:lnTo>
                        <a:pt x="410" y="176"/>
                      </a:lnTo>
                      <a:cubicBezTo>
                        <a:pt x="410" y="174"/>
                        <a:pt x="412" y="174"/>
                        <a:pt x="411" y="171"/>
                      </a:cubicBezTo>
                      <a:lnTo>
                        <a:pt x="411" y="165"/>
                      </a:lnTo>
                      <a:cubicBezTo>
                        <a:pt x="411" y="164"/>
                        <a:pt x="410" y="163"/>
                        <a:pt x="409" y="163"/>
                      </a:cubicBezTo>
                      <a:lnTo>
                        <a:pt x="409" y="134"/>
                      </a:lnTo>
                      <a:cubicBezTo>
                        <a:pt x="417" y="135"/>
                        <a:pt x="425" y="137"/>
                        <a:pt x="433" y="138"/>
                      </a:cubicBezTo>
                      <a:close/>
                      <a:moveTo>
                        <a:pt x="206" y="187"/>
                      </a:moveTo>
                      <a:lnTo>
                        <a:pt x="201" y="188"/>
                      </a:lnTo>
                      <a:lnTo>
                        <a:pt x="217" y="267"/>
                      </a:lnTo>
                      <a:lnTo>
                        <a:pt x="221" y="266"/>
                      </a:lnTo>
                      <a:lnTo>
                        <a:pt x="220" y="262"/>
                      </a:lnTo>
                      <a:lnTo>
                        <a:pt x="224" y="261"/>
                      </a:lnTo>
                      <a:lnTo>
                        <a:pt x="224" y="257"/>
                      </a:lnTo>
                      <a:lnTo>
                        <a:pt x="228" y="256"/>
                      </a:lnTo>
                      <a:lnTo>
                        <a:pt x="227" y="252"/>
                      </a:lnTo>
                      <a:lnTo>
                        <a:pt x="231" y="251"/>
                      </a:lnTo>
                      <a:lnTo>
                        <a:pt x="231" y="247"/>
                      </a:lnTo>
                      <a:lnTo>
                        <a:pt x="235" y="246"/>
                      </a:lnTo>
                      <a:lnTo>
                        <a:pt x="236" y="253"/>
                      </a:lnTo>
                      <a:lnTo>
                        <a:pt x="240" y="253"/>
                      </a:lnTo>
                      <a:lnTo>
                        <a:pt x="241" y="260"/>
                      </a:lnTo>
                      <a:lnTo>
                        <a:pt x="245" y="260"/>
                      </a:lnTo>
                      <a:lnTo>
                        <a:pt x="246" y="267"/>
                      </a:lnTo>
                      <a:lnTo>
                        <a:pt x="250" y="266"/>
                      </a:lnTo>
                      <a:lnTo>
                        <a:pt x="251" y="274"/>
                      </a:lnTo>
                      <a:lnTo>
                        <a:pt x="254" y="273"/>
                      </a:lnTo>
                      <a:lnTo>
                        <a:pt x="255" y="277"/>
                      </a:lnTo>
                      <a:lnTo>
                        <a:pt x="267" y="275"/>
                      </a:lnTo>
                      <a:lnTo>
                        <a:pt x="267" y="271"/>
                      </a:lnTo>
                      <a:lnTo>
                        <a:pt x="270" y="271"/>
                      </a:lnTo>
                      <a:lnTo>
                        <a:pt x="268" y="263"/>
                      </a:lnTo>
                      <a:lnTo>
                        <a:pt x="265" y="264"/>
                      </a:lnTo>
                      <a:lnTo>
                        <a:pt x="263" y="257"/>
                      </a:lnTo>
                      <a:lnTo>
                        <a:pt x="259" y="257"/>
                      </a:lnTo>
                      <a:lnTo>
                        <a:pt x="258" y="250"/>
                      </a:lnTo>
                      <a:lnTo>
                        <a:pt x="254" y="251"/>
                      </a:lnTo>
                      <a:lnTo>
                        <a:pt x="253" y="243"/>
                      </a:lnTo>
                      <a:lnTo>
                        <a:pt x="249" y="244"/>
                      </a:lnTo>
                      <a:lnTo>
                        <a:pt x="248" y="240"/>
                      </a:lnTo>
                      <a:lnTo>
                        <a:pt x="272" y="235"/>
                      </a:lnTo>
                      <a:lnTo>
                        <a:pt x="271" y="232"/>
                      </a:lnTo>
                      <a:lnTo>
                        <a:pt x="267" y="233"/>
                      </a:lnTo>
                      <a:lnTo>
                        <a:pt x="267" y="228"/>
                      </a:lnTo>
                      <a:lnTo>
                        <a:pt x="262" y="229"/>
                      </a:lnTo>
                      <a:lnTo>
                        <a:pt x="262" y="225"/>
                      </a:lnTo>
                      <a:lnTo>
                        <a:pt x="257" y="226"/>
                      </a:lnTo>
                      <a:lnTo>
                        <a:pt x="256" y="221"/>
                      </a:lnTo>
                      <a:lnTo>
                        <a:pt x="252" y="222"/>
                      </a:lnTo>
                      <a:lnTo>
                        <a:pt x="251" y="218"/>
                      </a:lnTo>
                      <a:lnTo>
                        <a:pt x="247" y="219"/>
                      </a:lnTo>
                      <a:lnTo>
                        <a:pt x="246" y="215"/>
                      </a:lnTo>
                      <a:lnTo>
                        <a:pt x="242" y="215"/>
                      </a:lnTo>
                      <a:lnTo>
                        <a:pt x="241" y="211"/>
                      </a:lnTo>
                      <a:lnTo>
                        <a:pt x="237" y="212"/>
                      </a:lnTo>
                      <a:lnTo>
                        <a:pt x="236" y="208"/>
                      </a:lnTo>
                      <a:lnTo>
                        <a:pt x="232" y="208"/>
                      </a:lnTo>
                      <a:lnTo>
                        <a:pt x="231" y="204"/>
                      </a:lnTo>
                      <a:lnTo>
                        <a:pt x="227" y="205"/>
                      </a:lnTo>
                      <a:lnTo>
                        <a:pt x="226" y="201"/>
                      </a:lnTo>
                      <a:lnTo>
                        <a:pt x="221" y="202"/>
                      </a:lnTo>
                      <a:lnTo>
                        <a:pt x="221" y="197"/>
                      </a:lnTo>
                      <a:lnTo>
                        <a:pt x="216" y="198"/>
                      </a:lnTo>
                      <a:lnTo>
                        <a:pt x="215" y="194"/>
                      </a:lnTo>
                      <a:lnTo>
                        <a:pt x="211" y="195"/>
                      </a:lnTo>
                      <a:lnTo>
                        <a:pt x="210" y="190"/>
                      </a:lnTo>
                      <a:lnTo>
                        <a:pt x="207" y="191"/>
                      </a:lnTo>
                      <a:lnTo>
                        <a:pt x="206" y="187"/>
                      </a:lnTo>
                      <a:close/>
                      <a:moveTo>
                        <a:pt x="40" y="141"/>
                      </a:moveTo>
                      <a:lnTo>
                        <a:pt x="297" y="141"/>
                      </a:lnTo>
                      <a:lnTo>
                        <a:pt x="297" y="292"/>
                      </a:lnTo>
                      <a:lnTo>
                        <a:pt x="40" y="292"/>
                      </a:lnTo>
                      <a:lnTo>
                        <a:pt x="40" y="141"/>
                      </a:lnTo>
                      <a:close/>
                    </a:path>
                  </a:pathLst>
                </a:custGeom>
                <a:solidFill>
                  <a:srgbClr val="FFFFFF">
                    <a:alpha val="100000"/>
                  </a:srgbClr>
                </a:solidFill>
                <a:ln w="9525">
                  <a:noFill/>
                </a:ln>
              </p:spPr>
              <p:txBody>
                <a:bodyPr/>
                <a:lstStyle/>
                <a:p>
                  <a:endParaRPr lang="zh-CN" altLang="en-US" sz="1300" dirty="0">
                    <a:ea typeface="微软雅黑" panose="020B0503020204020204" pitchFamily="34" charset="-122"/>
                  </a:endParaRPr>
                </a:p>
              </p:txBody>
            </p:sp>
          </p:grpSp>
          <p:grpSp>
            <p:nvGrpSpPr>
              <p:cNvPr id="25" name="组合 24">
                <a:extLst>
                  <a:ext uri="{FF2B5EF4-FFF2-40B4-BE49-F238E27FC236}">
                    <a16:creationId xmlns:a16="http://schemas.microsoft.com/office/drawing/2014/main" xmlns="" id="{EDE772D3-C617-4E93-B7A3-A606D04292F8}"/>
                  </a:ext>
                </a:extLst>
              </p:cNvPr>
              <p:cNvGrpSpPr/>
              <p:nvPr/>
            </p:nvGrpSpPr>
            <p:grpSpPr>
              <a:xfrm>
                <a:off x="10823599" y="577955"/>
                <a:ext cx="368108" cy="382389"/>
                <a:chOff x="10486350" y="391614"/>
                <a:chExt cx="421373" cy="437973"/>
              </a:xfrm>
            </p:grpSpPr>
            <p:sp>
              <p:nvSpPr>
                <p:cNvPr id="26" name="Oval 13">
                  <a:extLst>
                    <a:ext uri="{FF2B5EF4-FFF2-40B4-BE49-F238E27FC236}">
                      <a16:creationId xmlns:a16="http://schemas.microsoft.com/office/drawing/2014/main" xmlns="" id="{2F189F4C-BA54-45A4-9862-7045F21F7A3B}"/>
                    </a:ext>
                  </a:extLst>
                </p:cNvPr>
                <p:cNvSpPr/>
                <p:nvPr/>
              </p:nvSpPr>
              <p:spPr>
                <a:xfrm>
                  <a:off x="10486350" y="391614"/>
                  <a:ext cx="421373" cy="437973"/>
                </a:xfrm>
                <a:prstGeom prst="ellipse">
                  <a:avLst/>
                </a:prstGeom>
                <a:solidFill>
                  <a:srgbClr val="858585"/>
                </a:solidFill>
                <a:ln w="9525">
                  <a:noFill/>
                </a:ln>
              </p:spPr>
              <p:txBody>
                <a:bodyPr/>
                <a:lstStyle/>
                <a:p>
                  <a:pPr lvl="0" eaLnBrk="1" hangingPunct="1"/>
                  <a:endParaRPr lang="zh-CN" altLang="en-US" sz="1300" dirty="0">
                    <a:latin typeface="微软雅黑" panose="020B0503020204020204" pitchFamily="34" charset="-122"/>
                    <a:ea typeface="微软雅黑" panose="020B0503020204020204" pitchFamily="34" charset="-122"/>
                  </a:endParaRPr>
                </a:p>
              </p:txBody>
            </p:sp>
            <p:sp>
              <p:nvSpPr>
                <p:cNvPr id="27" name="Freeform 15">
                  <a:extLst>
                    <a:ext uri="{FF2B5EF4-FFF2-40B4-BE49-F238E27FC236}">
                      <a16:creationId xmlns:a16="http://schemas.microsoft.com/office/drawing/2014/main" xmlns="" id="{17E2950D-1240-486B-84EF-65DB9100A6D5}"/>
                    </a:ext>
                  </a:extLst>
                </p:cNvPr>
                <p:cNvSpPr>
                  <a:spLocks noEditPoints="1"/>
                </p:cNvSpPr>
                <p:nvPr/>
              </p:nvSpPr>
              <p:spPr>
                <a:xfrm>
                  <a:off x="10532318" y="455458"/>
                  <a:ext cx="334545" cy="293685"/>
                </a:xfrm>
                <a:custGeom>
                  <a:avLst/>
                  <a:gdLst/>
                  <a:ahLst/>
                  <a:cxnLst>
                    <a:cxn ang="0">
                      <a:pos x="234329" y="182499"/>
                    </a:cxn>
                    <a:cxn ang="0">
                      <a:pos x="184958" y="182499"/>
                    </a:cxn>
                    <a:cxn ang="0">
                      <a:pos x="184958" y="233874"/>
                    </a:cxn>
                    <a:cxn ang="0">
                      <a:pos x="148850" y="233874"/>
                    </a:cxn>
                    <a:cxn ang="0">
                      <a:pos x="148850" y="182499"/>
                    </a:cxn>
                    <a:cxn ang="0">
                      <a:pos x="99479" y="182499"/>
                    </a:cxn>
                    <a:cxn ang="0">
                      <a:pos x="99479" y="144925"/>
                    </a:cxn>
                    <a:cxn ang="0">
                      <a:pos x="148850" y="144925"/>
                    </a:cxn>
                    <a:cxn ang="0">
                      <a:pos x="148850" y="93550"/>
                    </a:cxn>
                    <a:cxn ang="0">
                      <a:pos x="184958" y="93550"/>
                    </a:cxn>
                    <a:cxn ang="0">
                      <a:pos x="184958" y="144925"/>
                    </a:cxn>
                    <a:cxn ang="0">
                      <a:pos x="234329" y="144925"/>
                    </a:cxn>
                    <a:cxn ang="0">
                      <a:pos x="234329" y="182499"/>
                    </a:cxn>
                    <a:cxn ang="0">
                      <a:pos x="307280" y="94317"/>
                    </a:cxn>
                    <a:cxn ang="0">
                      <a:pos x="167273" y="69779"/>
                    </a:cxn>
                    <a:cxn ang="0">
                      <a:pos x="27265" y="94317"/>
                    </a:cxn>
                    <a:cxn ang="0">
                      <a:pos x="167273" y="293685"/>
                    </a:cxn>
                    <a:cxn ang="0">
                      <a:pos x="307280" y="94317"/>
                    </a:cxn>
                  </a:cxnLst>
                  <a:rect l="0" t="0" r="0" b="0"/>
                  <a:pathLst>
                    <a:path w="454" h="383">
                      <a:moveTo>
                        <a:pt x="318" y="238"/>
                      </a:moveTo>
                      <a:lnTo>
                        <a:pt x="251" y="238"/>
                      </a:lnTo>
                      <a:lnTo>
                        <a:pt x="251" y="305"/>
                      </a:lnTo>
                      <a:lnTo>
                        <a:pt x="202" y="305"/>
                      </a:lnTo>
                      <a:lnTo>
                        <a:pt x="202" y="238"/>
                      </a:lnTo>
                      <a:lnTo>
                        <a:pt x="135" y="238"/>
                      </a:lnTo>
                      <a:lnTo>
                        <a:pt x="135" y="189"/>
                      </a:lnTo>
                      <a:lnTo>
                        <a:pt x="202" y="189"/>
                      </a:lnTo>
                      <a:lnTo>
                        <a:pt x="202" y="122"/>
                      </a:lnTo>
                      <a:lnTo>
                        <a:pt x="251" y="122"/>
                      </a:lnTo>
                      <a:lnTo>
                        <a:pt x="251" y="189"/>
                      </a:lnTo>
                      <a:lnTo>
                        <a:pt x="318" y="189"/>
                      </a:lnTo>
                      <a:lnTo>
                        <a:pt x="318" y="238"/>
                      </a:lnTo>
                      <a:close/>
                      <a:moveTo>
                        <a:pt x="417" y="123"/>
                      </a:moveTo>
                      <a:cubicBezTo>
                        <a:pt x="384" y="0"/>
                        <a:pt x="249" y="77"/>
                        <a:pt x="227" y="91"/>
                      </a:cubicBezTo>
                      <a:cubicBezTo>
                        <a:pt x="204" y="77"/>
                        <a:pt x="69" y="1"/>
                        <a:pt x="37" y="123"/>
                      </a:cubicBezTo>
                      <a:cubicBezTo>
                        <a:pt x="0" y="265"/>
                        <a:pt x="226" y="382"/>
                        <a:pt x="227" y="383"/>
                      </a:cubicBezTo>
                      <a:cubicBezTo>
                        <a:pt x="227" y="383"/>
                        <a:pt x="454" y="263"/>
                        <a:pt x="417" y="123"/>
                      </a:cubicBezTo>
                      <a:close/>
                    </a:path>
                  </a:pathLst>
                </a:custGeom>
                <a:solidFill>
                  <a:srgbClr val="FFFFFF">
                    <a:alpha val="100000"/>
                  </a:srgbClr>
                </a:solidFill>
                <a:ln w="9525">
                  <a:noFill/>
                </a:ln>
              </p:spPr>
              <p:txBody>
                <a:bodyPr/>
                <a:lstStyle/>
                <a:p>
                  <a:endParaRPr lang="zh-CN" altLang="en-US" sz="1300" dirty="0">
                    <a:ea typeface="微软雅黑" panose="020B0503020204020204" pitchFamily="34" charset="-122"/>
                  </a:endParaRPr>
                </a:p>
              </p:txBody>
            </p:sp>
          </p:grpSp>
          <p:grpSp>
            <p:nvGrpSpPr>
              <p:cNvPr id="31" name="组合 30">
                <a:extLst>
                  <a:ext uri="{FF2B5EF4-FFF2-40B4-BE49-F238E27FC236}">
                    <a16:creationId xmlns:a16="http://schemas.microsoft.com/office/drawing/2014/main" xmlns="" id="{96699630-266A-4CAD-B49F-9B7E0B518B31}"/>
                  </a:ext>
                </a:extLst>
              </p:cNvPr>
              <p:cNvGrpSpPr/>
              <p:nvPr/>
            </p:nvGrpSpPr>
            <p:grpSpPr>
              <a:xfrm>
                <a:off x="9676434" y="577955"/>
                <a:ext cx="366522" cy="382389"/>
                <a:chOff x="9338428" y="391614"/>
                <a:chExt cx="420096" cy="437973"/>
              </a:xfrm>
            </p:grpSpPr>
            <p:sp>
              <p:nvSpPr>
                <p:cNvPr id="32" name="Oval 12">
                  <a:extLst>
                    <a:ext uri="{FF2B5EF4-FFF2-40B4-BE49-F238E27FC236}">
                      <a16:creationId xmlns:a16="http://schemas.microsoft.com/office/drawing/2014/main" xmlns="" id="{F38E3F48-55B1-421F-9CC0-A9C79CF923E7}"/>
                    </a:ext>
                  </a:extLst>
                </p:cNvPr>
                <p:cNvSpPr/>
                <p:nvPr/>
              </p:nvSpPr>
              <p:spPr>
                <a:xfrm>
                  <a:off x="9338428" y="391614"/>
                  <a:ext cx="420096" cy="437973"/>
                </a:xfrm>
                <a:prstGeom prst="ellipse">
                  <a:avLst/>
                </a:prstGeom>
                <a:solidFill>
                  <a:srgbClr val="FDB402"/>
                </a:solidFill>
                <a:ln w="9525">
                  <a:noFill/>
                </a:ln>
              </p:spPr>
              <p:txBody>
                <a:bodyPr/>
                <a:lstStyle/>
                <a:p>
                  <a:pPr lvl="0" eaLnBrk="1" hangingPunct="1"/>
                  <a:endParaRPr lang="zh-CN" altLang="en-US" sz="1300" dirty="0">
                    <a:latin typeface="微软雅黑" panose="020B0503020204020204" pitchFamily="34" charset="-122"/>
                    <a:ea typeface="微软雅黑" panose="020B0503020204020204" pitchFamily="34" charset="-122"/>
                  </a:endParaRPr>
                </a:p>
              </p:txBody>
            </p:sp>
            <p:sp>
              <p:nvSpPr>
                <p:cNvPr id="33" name="Freeform 19">
                  <a:extLst>
                    <a:ext uri="{FF2B5EF4-FFF2-40B4-BE49-F238E27FC236}">
                      <a16:creationId xmlns:a16="http://schemas.microsoft.com/office/drawing/2014/main" xmlns="" id="{F9E38022-4EEC-44AD-914E-E332446E739C}"/>
                    </a:ext>
                  </a:extLst>
                </p:cNvPr>
                <p:cNvSpPr>
                  <a:spLocks noEditPoints="1"/>
                </p:cNvSpPr>
                <p:nvPr/>
              </p:nvSpPr>
              <p:spPr>
                <a:xfrm>
                  <a:off x="9398442" y="495042"/>
                  <a:ext cx="315391" cy="277085"/>
                </a:xfrm>
                <a:custGeom>
                  <a:avLst/>
                  <a:gdLst/>
                  <a:ahLst/>
                  <a:cxnLst>
                    <a:cxn ang="0">
                      <a:pos x="165064" y="270177"/>
                    </a:cxn>
                    <a:cxn ang="0">
                      <a:pos x="307285" y="80593"/>
                    </a:cxn>
                    <a:cxn ang="0">
                      <a:pos x="298442" y="76755"/>
                    </a:cxn>
                    <a:cxn ang="0">
                      <a:pos x="212226" y="77522"/>
                    </a:cxn>
                    <a:cxn ang="0">
                      <a:pos x="165064" y="270177"/>
                    </a:cxn>
                    <a:cxn ang="0">
                      <a:pos x="310233" y="80593"/>
                    </a:cxn>
                    <a:cxn ang="0">
                      <a:pos x="310233" y="80593"/>
                    </a:cxn>
                    <a:cxn ang="0">
                      <a:pos x="5158" y="79057"/>
                    </a:cxn>
                    <a:cxn ang="0">
                      <a:pos x="146642" y="267107"/>
                    </a:cxn>
                    <a:cxn ang="0">
                      <a:pos x="100955" y="76755"/>
                    </a:cxn>
                    <a:cxn ang="0">
                      <a:pos x="16949" y="77522"/>
                    </a:cxn>
                    <a:cxn ang="0">
                      <a:pos x="5158" y="79057"/>
                    </a:cxn>
                    <a:cxn ang="0">
                      <a:pos x="145905" y="270945"/>
                    </a:cxn>
                    <a:cxn ang="0">
                      <a:pos x="145905" y="270945"/>
                    </a:cxn>
                    <a:cxn ang="0">
                      <a:pos x="156222" y="271712"/>
                    </a:cxn>
                    <a:cxn ang="0">
                      <a:pos x="204857" y="77522"/>
                    </a:cxn>
                    <a:cxn ang="0">
                      <a:pos x="202646" y="80593"/>
                    </a:cxn>
                    <a:cxn ang="0">
                      <a:pos x="108324" y="77522"/>
                    </a:cxn>
                    <a:cxn ang="0">
                      <a:pos x="156222" y="271712"/>
                    </a:cxn>
                    <a:cxn ang="0">
                      <a:pos x="220332" y="69847"/>
                    </a:cxn>
                    <a:cxn ang="0">
                      <a:pos x="313917" y="69847"/>
                    </a:cxn>
                    <a:cxn ang="0">
                      <a:pos x="259387" y="768"/>
                    </a:cxn>
                    <a:cxn ang="0">
                      <a:pos x="220332" y="69847"/>
                    </a:cxn>
                    <a:cxn ang="0">
                      <a:pos x="0" y="68312"/>
                    </a:cxn>
                    <a:cxn ang="0">
                      <a:pos x="92112" y="69847"/>
                    </a:cxn>
                    <a:cxn ang="0">
                      <a:pos x="54530" y="0"/>
                    </a:cxn>
                    <a:cxn ang="0">
                      <a:pos x="0" y="68312"/>
                    </a:cxn>
                    <a:cxn ang="0">
                      <a:pos x="109060" y="69847"/>
                    </a:cxn>
                    <a:cxn ang="0">
                      <a:pos x="203383" y="69079"/>
                    </a:cxn>
                    <a:cxn ang="0">
                      <a:pos x="155485" y="1535"/>
                    </a:cxn>
                    <a:cxn ang="0">
                      <a:pos x="109060" y="69847"/>
                    </a:cxn>
                    <a:cxn ang="0">
                      <a:pos x="101691" y="71382"/>
                    </a:cxn>
                    <a:cxn ang="0">
                      <a:pos x="148853" y="768"/>
                    </a:cxn>
                    <a:cxn ang="0">
                      <a:pos x="61162" y="1535"/>
                    </a:cxn>
                    <a:cxn ang="0">
                      <a:pos x="101691" y="71382"/>
                    </a:cxn>
                    <a:cxn ang="0">
                      <a:pos x="212963" y="71382"/>
                    </a:cxn>
                    <a:cxn ang="0">
                      <a:pos x="250544" y="768"/>
                    </a:cxn>
                    <a:cxn ang="0">
                      <a:pos x="165801" y="2303"/>
                    </a:cxn>
                    <a:cxn ang="0">
                      <a:pos x="212963" y="71382"/>
                    </a:cxn>
                  </a:cxnLst>
                  <a:rect l="0" t="0" r="0" b="0"/>
                  <a:pathLst>
                    <a:path w="428" h="361">
                      <a:moveTo>
                        <a:pt x="224" y="352"/>
                      </a:moveTo>
                      <a:lnTo>
                        <a:pt x="417" y="105"/>
                      </a:lnTo>
                      <a:cubicBezTo>
                        <a:pt x="412" y="102"/>
                        <a:pt x="413" y="100"/>
                        <a:pt x="405" y="100"/>
                      </a:cubicBezTo>
                      <a:lnTo>
                        <a:pt x="288" y="101"/>
                      </a:lnTo>
                      <a:lnTo>
                        <a:pt x="224" y="352"/>
                      </a:lnTo>
                      <a:close/>
                      <a:moveTo>
                        <a:pt x="421" y="105"/>
                      </a:moveTo>
                      <a:cubicBezTo>
                        <a:pt x="428" y="97"/>
                        <a:pt x="414" y="113"/>
                        <a:pt x="421" y="105"/>
                      </a:cubicBezTo>
                      <a:close/>
                      <a:moveTo>
                        <a:pt x="7" y="103"/>
                      </a:moveTo>
                      <a:lnTo>
                        <a:pt x="199" y="348"/>
                      </a:lnTo>
                      <a:lnTo>
                        <a:pt x="137" y="100"/>
                      </a:lnTo>
                      <a:lnTo>
                        <a:pt x="23" y="101"/>
                      </a:lnTo>
                      <a:lnTo>
                        <a:pt x="7" y="103"/>
                      </a:lnTo>
                      <a:close/>
                      <a:moveTo>
                        <a:pt x="198" y="353"/>
                      </a:moveTo>
                      <a:cubicBezTo>
                        <a:pt x="205" y="361"/>
                        <a:pt x="191" y="345"/>
                        <a:pt x="198" y="353"/>
                      </a:cubicBezTo>
                      <a:close/>
                      <a:moveTo>
                        <a:pt x="212" y="354"/>
                      </a:moveTo>
                      <a:lnTo>
                        <a:pt x="278" y="101"/>
                      </a:lnTo>
                      <a:lnTo>
                        <a:pt x="275" y="105"/>
                      </a:lnTo>
                      <a:lnTo>
                        <a:pt x="147" y="101"/>
                      </a:lnTo>
                      <a:lnTo>
                        <a:pt x="212" y="354"/>
                      </a:lnTo>
                      <a:close/>
                      <a:moveTo>
                        <a:pt x="299" y="91"/>
                      </a:moveTo>
                      <a:lnTo>
                        <a:pt x="426" y="91"/>
                      </a:lnTo>
                      <a:lnTo>
                        <a:pt x="352" y="1"/>
                      </a:lnTo>
                      <a:lnTo>
                        <a:pt x="299" y="91"/>
                      </a:lnTo>
                      <a:close/>
                      <a:moveTo>
                        <a:pt x="0" y="89"/>
                      </a:moveTo>
                      <a:lnTo>
                        <a:pt x="125" y="91"/>
                      </a:lnTo>
                      <a:lnTo>
                        <a:pt x="74" y="0"/>
                      </a:lnTo>
                      <a:lnTo>
                        <a:pt x="0" y="89"/>
                      </a:lnTo>
                      <a:close/>
                      <a:moveTo>
                        <a:pt x="148" y="91"/>
                      </a:moveTo>
                      <a:lnTo>
                        <a:pt x="276" y="90"/>
                      </a:lnTo>
                      <a:lnTo>
                        <a:pt x="211" y="2"/>
                      </a:lnTo>
                      <a:lnTo>
                        <a:pt x="148" y="91"/>
                      </a:lnTo>
                      <a:close/>
                      <a:moveTo>
                        <a:pt x="138" y="93"/>
                      </a:moveTo>
                      <a:lnTo>
                        <a:pt x="202" y="1"/>
                      </a:lnTo>
                      <a:lnTo>
                        <a:pt x="83" y="2"/>
                      </a:lnTo>
                      <a:lnTo>
                        <a:pt x="138" y="93"/>
                      </a:lnTo>
                      <a:close/>
                      <a:moveTo>
                        <a:pt x="289" y="93"/>
                      </a:moveTo>
                      <a:lnTo>
                        <a:pt x="340" y="1"/>
                      </a:lnTo>
                      <a:lnTo>
                        <a:pt x="225" y="3"/>
                      </a:lnTo>
                      <a:lnTo>
                        <a:pt x="289" y="93"/>
                      </a:lnTo>
                      <a:close/>
                    </a:path>
                  </a:pathLst>
                </a:custGeom>
                <a:solidFill>
                  <a:srgbClr val="FFFFFF">
                    <a:alpha val="100000"/>
                  </a:srgbClr>
                </a:solidFill>
                <a:ln w="9525">
                  <a:noFill/>
                </a:ln>
              </p:spPr>
              <p:txBody>
                <a:bodyPr/>
                <a:lstStyle/>
                <a:p>
                  <a:endParaRPr lang="zh-CN" altLang="en-US" sz="1300" dirty="0">
                    <a:ea typeface="微软雅黑" panose="020B0503020204020204" pitchFamily="34" charset="-122"/>
                  </a:endParaRPr>
                </a:p>
              </p:txBody>
            </p:sp>
          </p:grpSp>
        </p:grpSp>
        <p:cxnSp>
          <p:nvCxnSpPr>
            <p:cNvPr id="4" name="直接连接符 3">
              <a:extLst>
                <a:ext uri="{FF2B5EF4-FFF2-40B4-BE49-F238E27FC236}">
                  <a16:creationId xmlns:a16="http://schemas.microsoft.com/office/drawing/2014/main" xmlns="" id="{6FD08865-C378-4B20-8EA7-0F026FB4E179}"/>
                </a:ext>
              </a:extLst>
            </p:cNvPr>
            <p:cNvCxnSpPr/>
            <p:nvPr/>
          </p:nvCxnSpPr>
          <p:spPr>
            <a:xfrm>
              <a:off x="1762699" y="1002621"/>
              <a:ext cx="10429301" cy="0"/>
            </a:xfrm>
            <a:prstGeom prst="line">
              <a:avLst/>
            </a:prstGeom>
            <a:ln w="1905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sp>
        <p:nvSpPr>
          <p:cNvPr id="3" name="TextBox 2"/>
          <p:cNvSpPr txBox="1"/>
          <p:nvPr/>
        </p:nvSpPr>
        <p:spPr>
          <a:xfrm>
            <a:off x="6659246" y="319757"/>
            <a:ext cx="733892" cy="307777"/>
          </a:xfrm>
          <a:prstGeom prst="rect">
            <a:avLst/>
          </a:prstGeom>
          <a:noFill/>
        </p:spPr>
        <p:txBody>
          <a:bodyPr wrap="square" rtlCol="0">
            <a:spAutoFit/>
          </a:bodyPr>
          <a:lstStyle/>
          <a:p>
            <a:r>
              <a:rPr lang="zh-CN" altLang="en-US" sz="1400" b="1" dirty="0" smtClean="0"/>
              <a:t>智能</a:t>
            </a:r>
            <a:endParaRPr lang="zh-CN" altLang="en-US" sz="1400" b="1" dirty="0"/>
          </a:p>
        </p:txBody>
      </p:sp>
      <p:sp>
        <p:nvSpPr>
          <p:cNvPr id="35" name="TextBox 34"/>
          <p:cNvSpPr txBox="1"/>
          <p:nvPr/>
        </p:nvSpPr>
        <p:spPr>
          <a:xfrm>
            <a:off x="7545538" y="319757"/>
            <a:ext cx="733892" cy="307777"/>
          </a:xfrm>
          <a:prstGeom prst="rect">
            <a:avLst/>
          </a:prstGeom>
          <a:noFill/>
        </p:spPr>
        <p:txBody>
          <a:bodyPr wrap="square" rtlCol="0">
            <a:spAutoFit/>
          </a:bodyPr>
          <a:lstStyle/>
          <a:p>
            <a:r>
              <a:rPr lang="zh-CN" altLang="en-US" sz="1400" b="1" dirty="0"/>
              <a:t>高效</a:t>
            </a:r>
          </a:p>
        </p:txBody>
      </p:sp>
      <p:sp>
        <p:nvSpPr>
          <p:cNvPr id="36" name="TextBox 35"/>
          <p:cNvSpPr txBox="1"/>
          <p:nvPr/>
        </p:nvSpPr>
        <p:spPr>
          <a:xfrm>
            <a:off x="8414842" y="329733"/>
            <a:ext cx="733892" cy="307777"/>
          </a:xfrm>
          <a:prstGeom prst="rect">
            <a:avLst/>
          </a:prstGeom>
          <a:noFill/>
        </p:spPr>
        <p:txBody>
          <a:bodyPr wrap="square" rtlCol="0">
            <a:spAutoFit/>
          </a:bodyPr>
          <a:lstStyle/>
          <a:p>
            <a:r>
              <a:rPr lang="zh-CN" altLang="en-US" sz="1400" b="1" dirty="0" smtClean="0"/>
              <a:t>成本</a:t>
            </a:r>
            <a:endParaRPr lang="zh-CN" altLang="en-US" sz="1400" b="1" dirty="0"/>
          </a:p>
        </p:txBody>
      </p:sp>
      <p:sp>
        <p:nvSpPr>
          <p:cNvPr id="21" name="矩形 20"/>
          <p:cNvSpPr/>
          <p:nvPr/>
        </p:nvSpPr>
        <p:spPr>
          <a:xfrm>
            <a:off x="1475656" y="123478"/>
            <a:ext cx="2140330" cy="461665"/>
          </a:xfrm>
          <a:prstGeom prst="rect">
            <a:avLst/>
          </a:prstGeom>
        </p:spPr>
        <p:txBody>
          <a:bodyPr wrap="none">
            <a:spAutoFit/>
          </a:bodyPr>
          <a:lstStyle/>
          <a:p>
            <a:r>
              <a:rPr lang="zh-CN" altLang="zh-CN" sz="2400" dirty="0"/>
              <a:t>一</a:t>
            </a:r>
            <a:r>
              <a:rPr lang="zh-CN" altLang="zh-CN" sz="2400" dirty="0" smtClean="0"/>
              <a:t>、</a:t>
            </a:r>
            <a:r>
              <a:rPr lang="en-US" altLang="zh-CN" sz="2400" dirty="0" smtClean="0"/>
              <a:t>EDI</a:t>
            </a:r>
            <a:r>
              <a:rPr lang="zh-CN" altLang="en-US" sz="2400" dirty="0" smtClean="0"/>
              <a:t>的优点</a:t>
            </a:r>
            <a:endParaRPr lang="zh-CN" altLang="zh-CN" sz="2400" dirty="0"/>
          </a:p>
        </p:txBody>
      </p:sp>
      <p:sp>
        <p:nvSpPr>
          <p:cNvPr id="28" name="矩形 27"/>
          <p:cNvSpPr/>
          <p:nvPr/>
        </p:nvSpPr>
        <p:spPr>
          <a:xfrm>
            <a:off x="621377" y="843558"/>
            <a:ext cx="7901246" cy="4198393"/>
          </a:xfrm>
          <a:prstGeom prst="rect">
            <a:avLst/>
          </a:prstGeom>
          <a:ln>
            <a:solidFill>
              <a:srgbClr val="00B050"/>
            </a:solidFill>
            <a:prstDash val="sysDot"/>
          </a:ln>
        </p:spPr>
        <p:txBody>
          <a:bodyPr wrap="square">
            <a:spAutoFit/>
          </a:bodyPr>
          <a:lstStyle/>
          <a:p>
            <a:pPr indent="269875" algn="just">
              <a:lnSpc>
                <a:spcPct val="150000"/>
              </a:lnSpc>
            </a:pPr>
            <a:r>
              <a:rPr lang="zh-CN" altLang="zh-CN" kern="100" dirty="0">
                <a:solidFill>
                  <a:srgbClr val="00B0F0"/>
                </a:solidFill>
                <a:latin typeface="微软雅黑" panose="020B0503020204020204" pitchFamily="34" charset="-122"/>
                <a:ea typeface="微软雅黑" panose="020B0503020204020204" pitchFamily="34" charset="-122"/>
              </a:rPr>
              <a:t>由于</a:t>
            </a:r>
            <a:r>
              <a:rPr lang="en-US" altLang="zh-CN" kern="100" dirty="0">
                <a:solidFill>
                  <a:srgbClr val="00B0F0"/>
                </a:solidFill>
                <a:latin typeface="微软雅黑" panose="020B0503020204020204" pitchFamily="34" charset="-122"/>
                <a:ea typeface="微软雅黑" panose="020B0503020204020204" pitchFamily="34" charset="-122"/>
              </a:rPr>
              <a:t>EDI</a:t>
            </a:r>
            <a:r>
              <a:rPr lang="zh-CN" altLang="zh-CN" kern="100" dirty="0">
                <a:solidFill>
                  <a:srgbClr val="00B0F0"/>
                </a:solidFill>
                <a:latin typeface="微软雅黑" panose="020B0503020204020204" pitchFamily="34" charset="-122"/>
                <a:ea typeface="微软雅黑" panose="020B0503020204020204" pitchFamily="34" charset="-122"/>
              </a:rPr>
              <a:t>的使用，改善了交易双方中大量纸上作业的不便，数据、文件的传输均由</a:t>
            </a:r>
            <a:r>
              <a:rPr lang="en-US" altLang="zh-CN" kern="100" dirty="0">
                <a:solidFill>
                  <a:srgbClr val="00B0F0"/>
                </a:solidFill>
                <a:latin typeface="微软雅黑" panose="020B0503020204020204" pitchFamily="34" charset="-122"/>
                <a:ea typeface="微软雅黑" panose="020B0503020204020204" pitchFamily="34" charset="-122"/>
              </a:rPr>
              <a:t>EDI</a:t>
            </a:r>
            <a:r>
              <a:rPr lang="zh-CN" altLang="zh-CN" kern="100" dirty="0">
                <a:solidFill>
                  <a:srgbClr val="00B0F0"/>
                </a:solidFill>
                <a:latin typeface="微软雅黑" panose="020B0503020204020204" pitchFamily="34" charset="-122"/>
                <a:ea typeface="微软雅黑" panose="020B0503020204020204" pitchFamily="34" charset="-122"/>
              </a:rPr>
              <a:t>的终端机代劳，因此大大缩短了买卖双方交易的过程与实践，</a:t>
            </a:r>
            <a:r>
              <a:rPr lang="en-US" altLang="zh-CN" kern="100" dirty="0">
                <a:solidFill>
                  <a:srgbClr val="00B0F0"/>
                </a:solidFill>
                <a:latin typeface="微软雅黑" panose="020B0503020204020204" pitchFamily="34" charset="-122"/>
                <a:ea typeface="微软雅黑" panose="020B0503020204020204" pitchFamily="34" charset="-122"/>
              </a:rPr>
              <a:t>EDI</a:t>
            </a:r>
            <a:r>
              <a:rPr lang="zh-CN" altLang="zh-CN" kern="100" dirty="0">
                <a:solidFill>
                  <a:srgbClr val="00B0F0"/>
                </a:solidFill>
                <a:latin typeface="微软雅黑" panose="020B0503020204020204" pitchFamily="34" charset="-122"/>
                <a:ea typeface="微软雅黑" panose="020B0503020204020204" pitchFamily="34" charset="-122"/>
              </a:rPr>
              <a:t>在作业上的优点主要如下：</a:t>
            </a:r>
          </a:p>
          <a:p>
            <a:pPr indent="269875" algn="just">
              <a:lnSpc>
                <a:spcPct val="150000"/>
              </a:lnSpc>
            </a:pPr>
            <a:r>
              <a:rPr lang="en-US" altLang="zh-CN" kern="100" dirty="0">
                <a:solidFill>
                  <a:srgbClr val="00B0F0"/>
                </a:solidFill>
                <a:latin typeface="微软雅黑" panose="020B0503020204020204" pitchFamily="34" charset="-122"/>
                <a:ea typeface="微软雅黑" panose="020B0503020204020204" pitchFamily="34" charset="-122"/>
              </a:rPr>
              <a:t>1.</a:t>
            </a:r>
            <a:r>
              <a:rPr lang="zh-CN" altLang="zh-CN" kern="100" dirty="0">
                <a:solidFill>
                  <a:srgbClr val="00B0F0"/>
                </a:solidFill>
                <a:latin typeface="微软雅黑" panose="020B0503020204020204" pitchFamily="34" charset="-122"/>
                <a:ea typeface="微软雅黑" panose="020B0503020204020204" pitchFamily="34" charset="-122"/>
              </a:rPr>
              <a:t>降低了纸张文件的消费。</a:t>
            </a:r>
          </a:p>
          <a:p>
            <a:pPr indent="269875" algn="just">
              <a:lnSpc>
                <a:spcPct val="150000"/>
              </a:lnSpc>
            </a:pPr>
            <a:r>
              <a:rPr lang="en-US" altLang="zh-CN" kern="100" dirty="0">
                <a:solidFill>
                  <a:srgbClr val="00B0F0"/>
                </a:solidFill>
                <a:latin typeface="微软雅黑" panose="020B0503020204020204" pitchFamily="34" charset="-122"/>
                <a:ea typeface="微软雅黑" panose="020B0503020204020204" pitchFamily="34" charset="-122"/>
              </a:rPr>
              <a:t>2.</a:t>
            </a:r>
            <a:r>
              <a:rPr lang="zh-CN" altLang="zh-CN" kern="100" dirty="0">
                <a:solidFill>
                  <a:srgbClr val="00B0F0"/>
                </a:solidFill>
                <a:latin typeface="微软雅黑" panose="020B0503020204020204" pitchFamily="34" charset="-122"/>
                <a:ea typeface="微软雅黑" panose="020B0503020204020204" pitchFamily="34" charset="-122"/>
              </a:rPr>
              <a:t>减少了大量重复劳动，提高了工作效率。</a:t>
            </a:r>
          </a:p>
          <a:p>
            <a:pPr indent="269875" algn="just">
              <a:lnSpc>
                <a:spcPct val="150000"/>
              </a:lnSpc>
            </a:pPr>
            <a:r>
              <a:rPr lang="en-US" altLang="zh-CN" kern="100" dirty="0">
                <a:solidFill>
                  <a:srgbClr val="00B0F0"/>
                </a:solidFill>
                <a:latin typeface="微软雅黑" panose="020B0503020204020204" pitchFamily="34" charset="-122"/>
                <a:ea typeface="微软雅黑" panose="020B0503020204020204" pitchFamily="34" charset="-122"/>
              </a:rPr>
              <a:t>3.</a:t>
            </a:r>
            <a:r>
              <a:rPr lang="zh-CN" altLang="zh-CN" kern="100" dirty="0">
                <a:solidFill>
                  <a:srgbClr val="00B0F0"/>
                </a:solidFill>
                <a:latin typeface="微软雅黑" panose="020B0503020204020204" pitchFamily="34" charset="-122"/>
                <a:ea typeface="微软雅黑" panose="020B0503020204020204" pitchFamily="34" charset="-122"/>
              </a:rPr>
              <a:t>使得贸易双方能够以更迅速、有效的方式进行贸易，大大简化了订货过程或存货过程，使双方能及时地充分利用各自的人力和物力资源。</a:t>
            </a:r>
          </a:p>
          <a:p>
            <a:pPr indent="269875" algn="just">
              <a:lnSpc>
                <a:spcPct val="150000"/>
              </a:lnSpc>
            </a:pPr>
            <a:r>
              <a:rPr lang="en-US" altLang="zh-CN" kern="100" dirty="0">
                <a:solidFill>
                  <a:srgbClr val="00B0F0"/>
                </a:solidFill>
                <a:latin typeface="微软雅黑" panose="020B0503020204020204" pitchFamily="34" charset="-122"/>
                <a:ea typeface="微软雅黑" panose="020B0503020204020204" pitchFamily="34" charset="-122"/>
              </a:rPr>
              <a:t>4.</a:t>
            </a:r>
            <a:r>
              <a:rPr lang="zh-CN" altLang="zh-CN" kern="100" dirty="0">
                <a:solidFill>
                  <a:srgbClr val="00B0F0"/>
                </a:solidFill>
                <a:latin typeface="微软雅黑" panose="020B0503020204020204" pitchFamily="34" charset="-122"/>
                <a:ea typeface="微软雅黑" panose="020B0503020204020204" pitchFamily="34" charset="-122"/>
              </a:rPr>
              <a:t>可以改善贸易双方的关系，厂商可以准确地估计日后商品的需求量，货运代理商可以简化大量的出口文书工作，商业用户可以提高存货的效率，提高他们的竞争能力。</a:t>
            </a:r>
          </a:p>
        </p:txBody>
      </p:sp>
    </p:spTree>
    <p:extLst>
      <p:ext uri="{BB962C8B-B14F-4D97-AF65-F5344CB8AC3E}">
        <p14:creationId xmlns:p14="http://schemas.microsoft.com/office/powerpoint/2010/main" val="3241240798"/>
      </p:ext>
    </p:extLst>
  </p:cSld>
  <p:clrMapOvr>
    <a:masterClrMapping/>
  </p:clrMapOvr>
  <mc:AlternateContent xmlns:mc="http://schemas.openxmlformats.org/markup-compatibility/2006" xmlns:p14="http://schemas.microsoft.com/office/powerpoint/2010/main">
    <mc:Choice Requires="p14">
      <p:transition p14:dur="0" advClick="0" advTm="0"/>
    </mc:Choice>
    <mc:Fallback xmlns="">
      <p:transition advClick="0" advTm="0"/>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a:extLst>
              <a:ext uri="{FF2B5EF4-FFF2-40B4-BE49-F238E27FC236}">
                <a16:creationId xmlns:a16="http://schemas.microsoft.com/office/drawing/2014/main" xmlns="" id="{1495F301-5D58-44A0-870C-E58C0EABD36A}"/>
              </a:ext>
            </a:extLst>
          </p:cNvPr>
          <p:cNvGrpSpPr/>
          <p:nvPr/>
        </p:nvGrpSpPr>
        <p:grpSpPr>
          <a:xfrm>
            <a:off x="-10552" y="-10550"/>
            <a:ext cx="9154552" cy="762516"/>
            <a:chOff x="-14069" y="-14067"/>
            <a:chExt cx="12206069" cy="1016688"/>
          </a:xfrm>
        </p:grpSpPr>
        <p:grpSp>
          <p:nvGrpSpPr>
            <p:cNvPr id="16" name="组合 15"/>
            <p:cNvGrpSpPr/>
            <p:nvPr/>
          </p:nvGrpSpPr>
          <p:grpSpPr>
            <a:xfrm>
              <a:off x="-14069" y="-14067"/>
              <a:ext cx="1690469" cy="1016688"/>
              <a:chOff x="-14069" y="-14068"/>
              <a:chExt cx="8860302" cy="6886134"/>
            </a:xfrm>
          </p:grpSpPr>
          <p:sp>
            <p:nvSpPr>
              <p:cNvPr id="17" name="直角三角形 16"/>
              <p:cNvSpPr/>
              <p:nvPr/>
            </p:nvSpPr>
            <p:spPr>
              <a:xfrm rot="5400000">
                <a:off x="-1740877" y="1740877"/>
                <a:ext cx="6858000" cy="3376246"/>
              </a:xfrm>
              <a:prstGeom prst="rtTriangl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8" name="任意多边形 17"/>
              <p:cNvSpPr/>
              <p:nvPr/>
            </p:nvSpPr>
            <p:spPr>
              <a:xfrm>
                <a:off x="-14069" y="-2"/>
                <a:ext cx="6133514" cy="6872068"/>
              </a:xfrm>
              <a:custGeom>
                <a:avLst/>
                <a:gdLst>
                  <a:gd name="connsiteX0" fmla="*/ 4061393 w 6133514"/>
                  <a:gd name="connsiteY0" fmla="*/ 0 h 6872068"/>
                  <a:gd name="connsiteX1" fmla="*/ 6133514 w 6133514"/>
                  <a:gd name="connsiteY1" fmla="*/ 0 h 6872068"/>
                  <a:gd name="connsiteX2" fmla="*/ 2747370 w 6133514"/>
                  <a:gd name="connsiteY2" fmla="*/ 6872067 h 6872068"/>
                  <a:gd name="connsiteX3" fmla="*/ 2072122 w 6133514"/>
                  <a:gd name="connsiteY3" fmla="*/ 6872067 h 6872068"/>
                  <a:gd name="connsiteX4" fmla="*/ 2072121 w 6133514"/>
                  <a:gd name="connsiteY4" fmla="*/ 6872068 h 6872068"/>
                  <a:gd name="connsiteX5" fmla="*/ 0 w 6133514"/>
                  <a:gd name="connsiteY5" fmla="*/ 6872068 h 6872068"/>
                  <a:gd name="connsiteX6" fmla="*/ 3386144 w 6133514"/>
                  <a:gd name="connsiteY6" fmla="*/ 1 h 6872068"/>
                  <a:gd name="connsiteX7" fmla="*/ 4061393 w 6133514"/>
                  <a:gd name="connsiteY7" fmla="*/ 1 h 6872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33514" h="6872068">
                    <a:moveTo>
                      <a:pt x="4061393" y="0"/>
                    </a:moveTo>
                    <a:lnTo>
                      <a:pt x="6133514" y="0"/>
                    </a:lnTo>
                    <a:lnTo>
                      <a:pt x="2747370" y="6872067"/>
                    </a:lnTo>
                    <a:lnTo>
                      <a:pt x="2072122" y="6872067"/>
                    </a:lnTo>
                    <a:lnTo>
                      <a:pt x="2072121" y="6872068"/>
                    </a:lnTo>
                    <a:lnTo>
                      <a:pt x="0" y="6872068"/>
                    </a:lnTo>
                    <a:lnTo>
                      <a:pt x="3386144" y="1"/>
                    </a:lnTo>
                    <a:lnTo>
                      <a:pt x="4061393" y="1"/>
                    </a:lnTo>
                    <a:close/>
                  </a:path>
                </a:pathLst>
              </a:custGeom>
              <a:solidFill>
                <a:srgbClr val="FDB4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18"/>
              <p:cNvSpPr/>
              <p:nvPr/>
            </p:nvSpPr>
            <p:spPr>
              <a:xfrm>
                <a:off x="2712719" y="-14068"/>
                <a:ext cx="6133514" cy="6872068"/>
              </a:xfrm>
              <a:custGeom>
                <a:avLst/>
                <a:gdLst>
                  <a:gd name="connsiteX0" fmla="*/ 4061393 w 6133514"/>
                  <a:gd name="connsiteY0" fmla="*/ 0 h 6872068"/>
                  <a:gd name="connsiteX1" fmla="*/ 6133514 w 6133514"/>
                  <a:gd name="connsiteY1" fmla="*/ 0 h 6872068"/>
                  <a:gd name="connsiteX2" fmla="*/ 2747370 w 6133514"/>
                  <a:gd name="connsiteY2" fmla="*/ 6872067 h 6872068"/>
                  <a:gd name="connsiteX3" fmla="*/ 2072122 w 6133514"/>
                  <a:gd name="connsiteY3" fmla="*/ 6872067 h 6872068"/>
                  <a:gd name="connsiteX4" fmla="*/ 2072121 w 6133514"/>
                  <a:gd name="connsiteY4" fmla="*/ 6872068 h 6872068"/>
                  <a:gd name="connsiteX5" fmla="*/ 0 w 6133514"/>
                  <a:gd name="connsiteY5" fmla="*/ 6872068 h 6872068"/>
                  <a:gd name="connsiteX6" fmla="*/ 3386144 w 6133514"/>
                  <a:gd name="connsiteY6" fmla="*/ 1 h 6872068"/>
                  <a:gd name="connsiteX7" fmla="*/ 4061393 w 6133514"/>
                  <a:gd name="connsiteY7" fmla="*/ 1 h 6872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33514" h="6872068">
                    <a:moveTo>
                      <a:pt x="4061393" y="0"/>
                    </a:moveTo>
                    <a:lnTo>
                      <a:pt x="6133514" y="0"/>
                    </a:lnTo>
                    <a:lnTo>
                      <a:pt x="2747370" y="6872067"/>
                    </a:lnTo>
                    <a:lnTo>
                      <a:pt x="2072122" y="6872067"/>
                    </a:lnTo>
                    <a:lnTo>
                      <a:pt x="2072121" y="6872068"/>
                    </a:lnTo>
                    <a:lnTo>
                      <a:pt x="0" y="6872068"/>
                    </a:lnTo>
                    <a:lnTo>
                      <a:pt x="3386144" y="1"/>
                    </a:lnTo>
                    <a:lnTo>
                      <a:pt x="4061393" y="1"/>
                    </a:lnTo>
                    <a:close/>
                  </a:path>
                </a:pathLst>
              </a:custGeom>
              <a:solidFill>
                <a:srgbClr val="E635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 name="组合 1">
              <a:extLst>
                <a:ext uri="{FF2B5EF4-FFF2-40B4-BE49-F238E27FC236}">
                  <a16:creationId xmlns:a16="http://schemas.microsoft.com/office/drawing/2014/main" xmlns="" id="{F16F4591-60E9-4C9B-AF90-257FD1CF5AAD}"/>
                </a:ext>
              </a:extLst>
            </p:cNvPr>
            <p:cNvGrpSpPr/>
            <p:nvPr/>
          </p:nvGrpSpPr>
          <p:grpSpPr>
            <a:xfrm>
              <a:off x="8510887" y="453634"/>
              <a:ext cx="2671958" cy="382389"/>
              <a:chOff x="8519749" y="577955"/>
              <a:chExt cx="2671958" cy="382389"/>
            </a:xfrm>
          </p:grpSpPr>
          <p:grpSp>
            <p:nvGrpSpPr>
              <p:cNvPr id="22" name="组合 21">
                <a:extLst>
                  <a:ext uri="{FF2B5EF4-FFF2-40B4-BE49-F238E27FC236}">
                    <a16:creationId xmlns:a16="http://schemas.microsoft.com/office/drawing/2014/main" xmlns="" id="{3572C76C-95D1-4FF5-BB80-B735C985DE2B}"/>
                  </a:ext>
                </a:extLst>
              </p:cNvPr>
              <p:cNvGrpSpPr/>
              <p:nvPr/>
            </p:nvGrpSpPr>
            <p:grpSpPr>
              <a:xfrm>
                <a:off x="8519749" y="577955"/>
                <a:ext cx="368108" cy="382389"/>
                <a:chOff x="8181567" y="391614"/>
                <a:chExt cx="420096" cy="437973"/>
              </a:xfrm>
            </p:grpSpPr>
            <p:sp>
              <p:nvSpPr>
                <p:cNvPr id="23" name="Oval 11">
                  <a:extLst>
                    <a:ext uri="{FF2B5EF4-FFF2-40B4-BE49-F238E27FC236}">
                      <a16:creationId xmlns:a16="http://schemas.microsoft.com/office/drawing/2014/main" xmlns="" id="{B2E6A8A3-322E-4A52-8E71-C45B316F5C18}"/>
                    </a:ext>
                  </a:extLst>
                </p:cNvPr>
                <p:cNvSpPr/>
                <p:nvPr/>
              </p:nvSpPr>
              <p:spPr>
                <a:xfrm>
                  <a:off x="8181567" y="391614"/>
                  <a:ext cx="420096" cy="437973"/>
                </a:xfrm>
                <a:prstGeom prst="ellipse">
                  <a:avLst/>
                </a:prstGeom>
                <a:solidFill>
                  <a:srgbClr val="E6353F"/>
                </a:solidFill>
                <a:ln w="9525">
                  <a:noFill/>
                </a:ln>
              </p:spPr>
              <p:txBody>
                <a:bodyPr/>
                <a:lstStyle/>
                <a:p>
                  <a:pPr lvl="0" eaLnBrk="1" hangingPunct="1"/>
                  <a:endParaRPr lang="zh-CN" altLang="en-US" sz="1300" dirty="0">
                    <a:latin typeface="微软雅黑" panose="020B0503020204020204" pitchFamily="34" charset="-122"/>
                    <a:ea typeface="微软雅黑" panose="020B0503020204020204" pitchFamily="34" charset="-122"/>
                  </a:endParaRPr>
                </a:p>
              </p:txBody>
            </p:sp>
            <p:sp>
              <p:nvSpPr>
                <p:cNvPr id="24" name="Freeform 14">
                  <a:extLst>
                    <a:ext uri="{FF2B5EF4-FFF2-40B4-BE49-F238E27FC236}">
                      <a16:creationId xmlns:a16="http://schemas.microsoft.com/office/drawing/2014/main" xmlns="" id="{205D0928-C677-4B0B-ABE9-E66BCB8A8319}"/>
                    </a:ext>
                  </a:extLst>
                </p:cNvPr>
                <p:cNvSpPr>
                  <a:spLocks noEditPoints="1"/>
                </p:cNvSpPr>
                <p:nvPr/>
              </p:nvSpPr>
              <p:spPr>
                <a:xfrm>
                  <a:off x="8254350" y="468227"/>
                  <a:ext cx="321776" cy="268147"/>
                </a:xfrm>
                <a:custGeom>
                  <a:avLst/>
                  <a:gdLst/>
                  <a:ahLst/>
                  <a:cxnLst>
                    <a:cxn ang="0">
                      <a:pos x="248143" y="256622"/>
                    </a:cxn>
                    <a:cxn ang="0">
                      <a:pos x="0" y="256622"/>
                    </a:cxn>
                    <a:cxn ang="0">
                      <a:pos x="128858" y="99115"/>
                    </a:cxn>
                    <a:cxn ang="0">
                      <a:pos x="123703" y="94505"/>
                    </a:cxn>
                    <a:cxn ang="0">
                      <a:pos x="234889" y="110639"/>
                    </a:cxn>
                    <a:cxn ang="0">
                      <a:pos x="13254" y="90663"/>
                    </a:cxn>
                    <a:cxn ang="0">
                      <a:pos x="88360" y="194387"/>
                    </a:cxn>
                    <a:cxn ang="0">
                      <a:pos x="41971" y="163654"/>
                    </a:cxn>
                    <a:cxn ang="0">
                      <a:pos x="41971" y="173642"/>
                    </a:cxn>
                    <a:cxn ang="0">
                      <a:pos x="134012" y="142909"/>
                    </a:cxn>
                    <a:cxn ang="0">
                      <a:pos x="41971" y="142909"/>
                    </a:cxn>
                    <a:cxn ang="0">
                      <a:pos x="134012" y="133689"/>
                    </a:cxn>
                    <a:cxn ang="0">
                      <a:pos x="237834" y="112176"/>
                    </a:cxn>
                    <a:cxn ang="0">
                      <a:pos x="237834" y="112176"/>
                    </a:cxn>
                    <a:cxn ang="0">
                      <a:pos x="238571" y="16903"/>
                    </a:cxn>
                    <a:cxn ang="0">
                      <a:pos x="145793" y="60698"/>
                    </a:cxn>
                    <a:cxn ang="0">
                      <a:pos x="251825" y="66845"/>
                    </a:cxn>
                    <a:cxn ang="0">
                      <a:pos x="161256" y="46100"/>
                    </a:cxn>
                    <a:cxn ang="0">
                      <a:pos x="254770" y="116786"/>
                    </a:cxn>
                    <a:cxn ang="0">
                      <a:pos x="291586" y="69918"/>
                    </a:cxn>
                    <a:cxn ang="0">
                      <a:pos x="301159" y="80675"/>
                    </a:cxn>
                    <a:cxn ang="0">
                      <a:pos x="296004" y="68381"/>
                    </a:cxn>
                    <a:cxn ang="0">
                      <a:pos x="293795" y="131384"/>
                    </a:cxn>
                    <a:cxn ang="0">
                      <a:pos x="293059" y="143678"/>
                    </a:cxn>
                    <a:cxn ang="0">
                      <a:pos x="303368" y="143678"/>
                    </a:cxn>
                    <a:cxn ang="0">
                      <a:pos x="302631" y="131384"/>
                    </a:cxn>
                    <a:cxn ang="0">
                      <a:pos x="301159" y="102956"/>
                    </a:cxn>
                    <a:cxn ang="0">
                      <a:pos x="148002" y="144446"/>
                    </a:cxn>
                    <a:cxn ang="0">
                      <a:pos x="161992" y="201302"/>
                    </a:cxn>
                    <a:cxn ang="0">
                      <a:pos x="167883" y="196692"/>
                    </a:cxn>
                    <a:cxn ang="0">
                      <a:pos x="170092" y="189777"/>
                    </a:cxn>
                    <a:cxn ang="0">
                      <a:pos x="176719" y="194387"/>
                    </a:cxn>
                    <a:cxn ang="0">
                      <a:pos x="181137" y="205144"/>
                    </a:cxn>
                    <a:cxn ang="0">
                      <a:pos x="187028" y="209754"/>
                    </a:cxn>
                    <a:cxn ang="0">
                      <a:pos x="196600" y="208217"/>
                    </a:cxn>
                    <a:cxn ang="0">
                      <a:pos x="195127" y="202839"/>
                    </a:cxn>
                    <a:cxn ang="0">
                      <a:pos x="189973" y="192082"/>
                    </a:cxn>
                    <a:cxn ang="0">
                      <a:pos x="183346" y="187472"/>
                    </a:cxn>
                    <a:cxn ang="0">
                      <a:pos x="199545" y="178252"/>
                    </a:cxn>
                    <a:cxn ang="0">
                      <a:pos x="192918" y="175947"/>
                    </a:cxn>
                    <a:cxn ang="0">
                      <a:pos x="188500" y="169801"/>
                    </a:cxn>
                    <a:cxn ang="0">
                      <a:pos x="181873" y="168264"/>
                    </a:cxn>
                    <a:cxn ang="0">
                      <a:pos x="177455" y="162118"/>
                    </a:cxn>
                    <a:cxn ang="0">
                      <a:pos x="170828" y="159813"/>
                    </a:cxn>
                    <a:cxn ang="0">
                      <a:pos x="166410" y="154434"/>
                    </a:cxn>
                    <a:cxn ang="0">
                      <a:pos x="159047" y="152129"/>
                    </a:cxn>
                    <a:cxn ang="0">
                      <a:pos x="154629" y="145983"/>
                    </a:cxn>
                    <a:cxn ang="0">
                      <a:pos x="29453" y="108334"/>
                    </a:cxn>
                    <a:cxn ang="0">
                      <a:pos x="29453" y="224352"/>
                    </a:cxn>
                  </a:cxnLst>
                  <a:rect l="0" t="0" r="0" b="0"/>
                  <a:pathLst>
                    <a:path w="437" h="349">
                      <a:moveTo>
                        <a:pt x="0" y="322"/>
                      </a:moveTo>
                      <a:lnTo>
                        <a:pt x="337" y="322"/>
                      </a:lnTo>
                      <a:lnTo>
                        <a:pt x="337" y="334"/>
                      </a:lnTo>
                      <a:cubicBezTo>
                        <a:pt x="337" y="342"/>
                        <a:pt x="331" y="349"/>
                        <a:pt x="323" y="349"/>
                      </a:cubicBezTo>
                      <a:lnTo>
                        <a:pt x="14" y="349"/>
                      </a:lnTo>
                      <a:cubicBezTo>
                        <a:pt x="6" y="349"/>
                        <a:pt x="0" y="342"/>
                        <a:pt x="0" y="334"/>
                      </a:cubicBezTo>
                      <a:lnTo>
                        <a:pt x="0" y="322"/>
                      </a:lnTo>
                      <a:close/>
                      <a:moveTo>
                        <a:pt x="168" y="123"/>
                      </a:moveTo>
                      <a:cubicBezTo>
                        <a:pt x="172" y="123"/>
                        <a:pt x="175" y="126"/>
                        <a:pt x="175" y="129"/>
                      </a:cubicBezTo>
                      <a:cubicBezTo>
                        <a:pt x="175" y="133"/>
                        <a:pt x="172" y="135"/>
                        <a:pt x="168" y="135"/>
                      </a:cubicBezTo>
                      <a:cubicBezTo>
                        <a:pt x="165" y="135"/>
                        <a:pt x="162" y="133"/>
                        <a:pt x="162" y="129"/>
                      </a:cubicBezTo>
                      <a:cubicBezTo>
                        <a:pt x="162" y="126"/>
                        <a:pt x="165" y="123"/>
                        <a:pt x="168" y="123"/>
                      </a:cubicBezTo>
                      <a:close/>
                      <a:moveTo>
                        <a:pt x="18" y="118"/>
                      </a:moveTo>
                      <a:lnTo>
                        <a:pt x="208" y="118"/>
                      </a:lnTo>
                      <a:cubicBezTo>
                        <a:pt x="246" y="120"/>
                        <a:pt x="283" y="128"/>
                        <a:pt x="319" y="144"/>
                      </a:cubicBezTo>
                      <a:lnTo>
                        <a:pt x="319" y="315"/>
                      </a:lnTo>
                      <a:lnTo>
                        <a:pt x="18" y="315"/>
                      </a:lnTo>
                      <a:lnTo>
                        <a:pt x="18" y="118"/>
                      </a:lnTo>
                      <a:close/>
                      <a:moveTo>
                        <a:pt x="57" y="239"/>
                      </a:moveTo>
                      <a:lnTo>
                        <a:pt x="120" y="239"/>
                      </a:lnTo>
                      <a:lnTo>
                        <a:pt x="120" y="253"/>
                      </a:lnTo>
                      <a:lnTo>
                        <a:pt x="57" y="253"/>
                      </a:lnTo>
                      <a:lnTo>
                        <a:pt x="57" y="239"/>
                      </a:lnTo>
                      <a:close/>
                      <a:moveTo>
                        <a:pt x="57" y="213"/>
                      </a:moveTo>
                      <a:lnTo>
                        <a:pt x="182" y="213"/>
                      </a:lnTo>
                      <a:lnTo>
                        <a:pt x="182" y="226"/>
                      </a:lnTo>
                      <a:lnTo>
                        <a:pt x="57" y="226"/>
                      </a:lnTo>
                      <a:lnTo>
                        <a:pt x="57" y="213"/>
                      </a:lnTo>
                      <a:close/>
                      <a:moveTo>
                        <a:pt x="57" y="186"/>
                      </a:moveTo>
                      <a:lnTo>
                        <a:pt x="182" y="186"/>
                      </a:lnTo>
                      <a:lnTo>
                        <a:pt x="182" y="200"/>
                      </a:lnTo>
                      <a:lnTo>
                        <a:pt x="57" y="200"/>
                      </a:lnTo>
                      <a:lnTo>
                        <a:pt x="57" y="186"/>
                      </a:lnTo>
                      <a:close/>
                      <a:moveTo>
                        <a:pt x="57" y="160"/>
                      </a:moveTo>
                      <a:lnTo>
                        <a:pt x="182" y="160"/>
                      </a:lnTo>
                      <a:lnTo>
                        <a:pt x="182" y="174"/>
                      </a:lnTo>
                      <a:lnTo>
                        <a:pt x="57" y="174"/>
                      </a:lnTo>
                      <a:lnTo>
                        <a:pt x="57" y="160"/>
                      </a:lnTo>
                      <a:close/>
                      <a:moveTo>
                        <a:pt x="323" y="146"/>
                      </a:moveTo>
                      <a:cubicBezTo>
                        <a:pt x="328" y="148"/>
                        <a:pt x="339" y="154"/>
                        <a:pt x="342" y="156"/>
                      </a:cubicBezTo>
                      <a:cubicBezTo>
                        <a:pt x="350" y="161"/>
                        <a:pt x="330" y="164"/>
                        <a:pt x="323" y="165"/>
                      </a:cubicBezTo>
                      <a:lnTo>
                        <a:pt x="323" y="146"/>
                      </a:lnTo>
                      <a:close/>
                      <a:moveTo>
                        <a:pt x="396" y="91"/>
                      </a:moveTo>
                      <a:cubicBezTo>
                        <a:pt x="377" y="71"/>
                        <a:pt x="359" y="50"/>
                        <a:pt x="341" y="30"/>
                      </a:cubicBezTo>
                      <a:cubicBezTo>
                        <a:pt x="335" y="23"/>
                        <a:pt x="332" y="23"/>
                        <a:pt x="324" y="22"/>
                      </a:cubicBezTo>
                      <a:lnTo>
                        <a:pt x="133" y="1"/>
                      </a:lnTo>
                      <a:cubicBezTo>
                        <a:pt x="129" y="0"/>
                        <a:pt x="128" y="3"/>
                        <a:pt x="130" y="6"/>
                      </a:cubicBezTo>
                      <a:lnTo>
                        <a:pt x="198" y="79"/>
                      </a:lnTo>
                      <a:cubicBezTo>
                        <a:pt x="209" y="57"/>
                        <a:pt x="217" y="46"/>
                        <a:pt x="251" y="50"/>
                      </a:cubicBezTo>
                      <a:cubicBezTo>
                        <a:pt x="275" y="53"/>
                        <a:pt x="292" y="58"/>
                        <a:pt x="314" y="66"/>
                      </a:cubicBezTo>
                      <a:cubicBezTo>
                        <a:pt x="328" y="72"/>
                        <a:pt x="335" y="76"/>
                        <a:pt x="342" y="87"/>
                      </a:cubicBezTo>
                      <a:cubicBezTo>
                        <a:pt x="336" y="80"/>
                        <a:pt x="327" y="75"/>
                        <a:pt x="317" y="71"/>
                      </a:cubicBezTo>
                      <a:cubicBezTo>
                        <a:pt x="297" y="63"/>
                        <a:pt x="275" y="58"/>
                        <a:pt x="253" y="55"/>
                      </a:cubicBezTo>
                      <a:cubicBezTo>
                        <a:pt x="240" y="54"/>
                        <a:pt x="227" y="54"/>
                        <a:pt x="219" y="60"/>
                      </a:cubicBezTo>
                      <a:cubicBezTo>
                        <a:pt x="211" y="66"/>
                        <a:pt x="199" y="93"/>
                        <a:pt x="194" y="103"/>
                      </a:cubicBezTo>
                      <a:cubicBezTo>
                        <a:pt x="191" y="110"/>
                        <a:pt x="195" y="112"/>
                        <a:pt x="200" y="112"/>
                      </a:cubicBezTo>
                      <a:cubicBezTo>
                        <a:pt x="251" y="115"/>
                        <a:pt x="301" y="128"/>
                        <a:pt x="346" y="152"/>
                      </a:cubicBezTo>
                      <a:lnTo>
                        <a:pt x="347" y="126"/>
                      </a:lnTo>
                      <a:cubicBezTo>
                        <a:pt x="363" y="128"/>
                        <a:pt x="379" y="130"/>
                        <a:pt x="396" y="133"/>
                      </a:cubicBezTo>
                      <a:lnTo>
                        <a:pt x="396" y="91"/>
                      </a:lnTo>
                      <a:close/>
                      <a:moveTo>
                        <a:pt x="433" y="138"/>
                      </a:moveTo>
                      <a:cubicBezTo>
                        <a:pt x="435" y="138"/>
                        <a:pt x="437" y="135"/>
                        <a:pt x="435" y="133"/>
                      </a:cubicBezTo>
                      <a:cubicBezTo>
                        <a:pt x="426" y="124"/>
                        <a:pt x="417" y="114"/>
                        <a:pt x="409" y="105"/>
                      </a:cubicBezTo>
                      <a:lnTo>
                        <a:pt x="409" y="93"/>
                      </a:lnTo>
                      <a:cubicBezTo>
                        <a:pt x="409" y="91"/>
                        <a:pt x="407" y="90"/>
                        <a:pt x="405" y="90"/>
                      </a:cubicBezTo>
                      <a:lnTo>
                        <a:pt x="402" y="89"/>
                      </a:lnTo>
                      <a:lnTo>
                        <a:pt x="402" y="163"/>
                      </a:lnTo>
                      <a:cubicBezTo>
                        <a:pt x="400" y="163"/>
                        <a:pt x="400" y="164"/>
                        <a:pt x="400" y="165"/>
                      </a:cubicBezTo>
                      <a:lnTo>
                        <a:pt x="399" y="171"/>
                      </a:lnTo>
                      <a:cubicBezTo>
                        <a:pt x="399" y="173"/>
                        <a:pt x="400" y="174"/>
                        <a:pt x="400" y="176"/>
                      </a:cubicBezTo>
                      <a:lnTo>
                        <a:pt x="400" y="182"/>
                      </a:lnTo>
                      <a:cubicBezTo>
                        <a:pt x="400" y="184"/>
                        <a:pt x="399" y="185"/>
                        <a:pt x="398" y="187"/>
                      </a:cubicBezTo>
                      <a:lnTo>
                        <a:pt x="393" y="231"/>
                      </a:lnTo>
                      <a:cubicBezTo>
                        <a:pt x="396" y="236"/>
                        <a:pt x="414" y="236"/>
                        <a:pt x="417" y="231"/>
                      </a:cubicBezTo>
                      <a:lnTo>
                        <a:pt x="412" y="187"/>
                      </a:lnTo>
                      <a:cubicBezTo>
                        <a:pt x="412" y="185"/>
                        <a:pt x="411" y="184"/>
                        <a:pt x="411" y="182"/>
                      </a:cubicBezTo>
                      <a:lnTo>
                        <a:pt x="410" y="176"/>
                      </a:lnTo>
                      <a:cubicBezTo>
                        <a:pt x="410" y="174"/>
                        <a:pt x="412" y="174"/>
                        <a:pt x="411" y="171"/>
                      </a:cubicBezTo>
                      <a:lnTo>
                        <a:pt x="411" y="165"/>
                      </a:lnTo>
                      <a:cubicBezTo>
                        <a:pt x="411" y="164"/>
                        <a:pt x="410" y="163"/>
                        <a:pt x="409" y="163"/>
                      </a:cubicBezTo>
                      <a:lnTo>
                        <a:pt x="409" y="134"/>
                      </a:lnTo>
                      <a:cubicBezTo>
                        <a:pt x="417" y="135"/>
                        <a:pt x="425" y="137"/>
                        <a:pt x="433" y="138"/>
                      </a:cubicBezTo>
                      <a:close/>
                      <a:moveTo>
                        <a:pt x="206" y="187"/>
                      </a:moveTo>
                      <a:lnTo>
                        <a:pt x="201" y="188"/>
                      </a:lnTo>
                      <a:lnTo>
                        <a:pt x="217" y="267"/>
                      </a:lnTo>
                      <a:lnTo>
                        <a:pt x="221" y="266"/>
                      </a:lnTo>
                      <a:lnTo>
                        <a:pt x="220" y="262"/>
                      </a:lnTo>
                      <a:lnTo>
                        <a:pt x="224" y="261"/>
                      </a:lnTo>
                      <a:lnTo>
                        <a:pt x="224" y="257"/>
                      </a:lnTo>
                      <a:lnTo>
                        <a:pt x="228" y="256"/>
                      </a:lnTo>
                      <a:lnTo>
                        <a:pt x="227" y="252"/>
                      </a:lnTo>
                      <a:lnTo>
                        <a:pt x="231" y="251"/>
                      </a:lnTo>
                      <a:lnTo>
                        <a:pt x="231" y="247"/>
                      </a:lnTo>
                      <a:lnTo>
                        <a:pt x="235" y="246"/>
                      </a:lnTo>
                      <a:lnTo>
                        <a:pt x="236" y="253"/>
                      </a:lnTo>
                      <a:lnTo>
                        <a:pt x="240" y="253"/>
                      </a:lnTo>
                      <a:lnTo>
                        <a:pt x="241" y="260"/>
                      </a:lnTo>
                      <a:lnTo>
                        <a:pt x="245" y="260"/>
                      </a:lnTo>
                      <a:lnTo>
                        <a:pt x="246" y="267"/>
                      </a:lnTo>
                      <a:lnTo>
                        <a:pt x="250" y="266"/>
                      </a:lnTo>
                      <a:lnTo>
                        <a:pt x="251" y="274"/>
                      </a:lnTo>
                      <a:lnTo>
                        <a:pt x="254" y="273"/>
                      </a:lnTo>
                      <a:lnTo>
                        <a:pt x="255" y="277"/>
                      </a:lnTo>
                      <a:lnTo>
                        <a:pt x="267" y="275"/>
                      </a:lnTo>
                      <a:lnTo>
                        <a:pt x="267" y="271"/>
                      </a:lnTo>
                      <a:lnTo>
                        <a:pt x="270" y="271"/>
                      </a:lnTo>
                      <a:lnTo>
                        <a:pt x="268" y="263"/>
                      </a:lnTo>
                      <a:lnTo>
                        <a:pt x="265" y="264"/>
                      </a:lnTo>
                      <a:lnTo>
                        <a:pt x="263" y="257"/>
                      </a:lnTo>
                      <a:lnTo>
                        <a:pt x="259" y="257"/>
                      </a:lnTo>
                      <a:lnTo>
                        <a:pt x="258" y="250"/>
                      </a:lnTo>
                      <a:lnTo>
                        <a:pt x="254" y="251"/>
                      </a:lnTo>
                      <a:lnTo>
                        <a:pt x="253" y="243"/>
                      </a:lnTo>
                      <a:lnTo>
                        <a:pt x="249" y="244"/>
                      </a:lnTo>
                      <a:lnTo>
                        <a:pt x="248" y="240"/>
                      </a:lnTo>
                      <a:lnTo>
                        <a:pt x="272" y="235"/>
                      </a:lnTo>
                      <a:lnTo>
                        <a:pt x="271" y="232"/>
                      </a:lnTo>
                      <a:lnTo>
                        <a:pt x="267" y="233"/>
                      </a:lnTo>
                      <a:lnTo>
                        <a:pt x="267" y="228"/>
                      </a:lnTo>
                      <a:lnTo>
                        <a:pt x="262" y="229"/>
                      </a:lnTo>
                      <a:lnTo>
                        <a:pt x="262" y="225"/>
                      </a:lnTo>
                      <a:lnTo>
                        <a:pt x="257" y="226"/>
                      </a:lnTo>
                      <a:lnTo>
                        <a:pt x="256" y="221"/>
                      </a:lnTo>
                      <a:lnTo>
                        <a:pt x="252" y="222"/>
                      </a:lnTo>
                      <a:lnTo>
                        <a:pt x="251" y="218"/>
                      </a:lnTo>
                      <a:lnTo>
                        <a:pt x="247" y="219"/>
                      </a:lnTo>
                      <a:lnTo>
                        <a:pt x="246" y="215"/>
                      </a:lnTo>
                      <a:lnTo>
                        <a:pt x="242" y="215"/>
                      </a:lnTo>
                      <a:lnTo>
                        <a:pt x="241" y="211"/>
                      </a:lnTo>
                      <a:lnTo>
                        <a:pt x="237" y="212"/>
                      </a:lnTo>
                      <a:lnTo>
                        <a:pt x="236" y="208"/>
                      </a:lnTo>
                      <a:lnTo>
                        <a:pt x="232" y="208"/>
                      </a:lnTo>
                      <a:lnTo>
                        <a:pt x="231" y="204"/>
                      </a:lnTo>
                      <a:lnTo>
                        <a:pt x="227" y="205"/>
                      </a:lnTo>
                      <a:lnTo>
                        <a:pt x="226" y="201"/>
                      </a:lnTo>
                      <a:lnTo>
                        <a:pt x="221" y="202"/>
                      </a:lnTo>
                      <a:lnTo>
                        <a:pt x="221" y="197"/>
                      </a:lnTo>
                      <a:lnTo>
                        <a:pt x="216" y="198"/>
                      </a:lnTo>
                      <a:lnTo>
                        <a:pt x="215" y="194"/>
                      </a:lnTo>
                      <a:lnTo>
                        <a:pt x="211" y="195"/>
                      </a:lnTo>
                      <a:lnTo>
                        <a:pt x="210" y="190"/>
                      </a:lnTo>
                      <a:lnTo>
                        <a:pt x="207" y="191"/>
                      </a:lnTo>
                      <a:lnTo>
                        <a:pt x="206" y="187"/>
                      </a:lnTo>
                      <a:close/>
                      <a:moveTo>
                        <a:pt x="40" y="141"/>
                      </a:moveTo>
                      <a:lnTo>
                        <a:pt x="297" y="141"/>
                      </a:lnTo>
                      <a:lnTo>
                        <a:pt x="297" y="292"/>
                      </a:lnTo>
                      <a:lnTo>
                        <a:pt x="40" y="292"/>
                      </a:lnTo>
                      <a:lnTo>
                        <a:pt x="40" y="141"/>
                      </a:lnTo>
                      <a:close/>
                    </a:path>
                  </a:pathLst>
                </a:custGeom>
                <a:solidFill>
                  <a:srgbClr val="FFFFFF">
                    <a:alpha val="100000"/>
                  </a:srgbClr>
                </a:solidFill>
                <a:ln w="9525">
                  <a:noFill/>
                </a:ln>
              </p:spPr>
              <p:txBody>
                <a:bodyPr/>
                <a:lstStyle/>
                <a:p>
                  <a:endParaRPr lang="zh-CN" altLang="en-US" sz="1300" dirty="0">
                    <a:ea typeface="微软雅黑" panose="020B0503020204020204" pitchFamily="34" charset="-122"/>
                  </a:endParaRPr>
                </a:p>
              </p:txBody>
            </p:sp>
          </p:grpSp>
          <p:grpSp>
            <p:nvGrpSpPr>
              <p:cNvPr id="25" name="组合 24">
                <a:extLst>
                  <a:ext uri="{FF2B5EF4-FFF2-40B4-BE49-F238E27FC236}">
                    <a16:creationId xmlns:a16="http://schemas.microsoft.com/office/drawing/2014/main" xmlns="" id="{EDE772D3-C617-4E93-B7A3-A606D04292F8}"/>
                  </a:ext>
                </a:extLst>
              </p:cNvPr>
              <p:cNvGrpSpPr/>
              <p:nvPr/>
            </p:nvGrpSpPr>
            <p:grpSpPr>
              <a:xfrm>
                <a:off x="10823599" y="577955"/>
                <a:ext cx="368108" cy="382389"/>
                <a:chOff x="10486350" y="391614"/>
                <a:chExt cx="421373" cy="437973"/>
              </a:xfrm>
            </p:grpSpPr>
            <p:sp>
              <p:nvSpPr>
                <p:cNvPr id="26" name="Oval 13">
                  <a:extLst>
                    <a:ext uri="{FF2B5EF4-FFF2-40B4-BE49-F238E27FC236}">
                      <a16:creationId xmlns:a16="http://schemas.microsoft.com/office/drawing/2014/main" xmlns="" id="{2F189F4C-BA54-45A4-9862-7045F21F7A3B}"/>
                    </a:ext>
                  </a:extLst>
                </p:cNvPr>
                <p:cNvSpPr/>
                <p:nvPr/>
              </p:nvSpPr>
              <p:spPr>
                <a:xfrm>
                  <a:off x="10486350" y="391614"/>
                  <a:ext cx="421373" cy="437973"/>
                </a:xfrm>
                <a:prstGeom prst="ellipse">
                  <a:avLst/>
                </a:prstGeom>
                <a:solidFill>
                  <a:srgbClr val="858585"/>
                </a:solidFill>
                <a:ln w="9525">
                  <a:noFill/>
                </a:ln>
              </p:spPr>
              <p:txBody>
                <a:bodyPr/>
                <a:lstStyle/>
                <a:p>
                  <a:pPr lvl="0" eaLnBrk="1" hangingPunct="1"/>
                  <a:endParaRPr lang="zh-CN" altLang="en-US" sz="1300" dirty="0">
                    <a:latin typeface="微软雅黑" panose="020B0503020204020204" pitchFamily="34" charset="-122"/>
                    <a:ea typeface="微软雅黑" panose="020B0503020204020204" pitchFamily="34" charset="-122"/>
                  </a:endParaRPr>
                </a:p>
              </p:txBody>
            </p:sp>
            <p:sp>
              <p:nvSpPr>
                <p:cNvPr id="27" name="Freeform 15">
                  <a:extLst>
                    <a:ext uri="{FF2B5EF4-FFF2-40B4-BE49-F238E27FC236}">
                      <a16:creationId xmlns:a16="http://schemas.microsoft.com/office/drawing/2014/main" xmlns="" id="{17E2950D-1240-486B-84EF-65DB9100A6D5}"/>
                    </a:ext>
                  </a:extLst>
                </p:cNvPr>
                <p:cNvSpPr>
                  <a:spLocks noEditPoints="1"/>
                </p:cNvSpPr>
                <p:nvPr/>
              </p:nvSpPr>
              <p:spPr>
                <a:xfrm>
                  <a:off x="10532318" y="455458"/>
                  <a:ext cx="334545" cy="293685"/>
                </a:xfrm>
                <a:custGeom>
                  <a:avLst/>
                  <a:gdLst/>
                  <a:ahLst/>
                  <a:cxnLst>
                    <a:cxn ang="0">
                      <a:pos x="234329" y="182499"/>
                    </a:cxn>
                    <a:cxn ang="0">
                      <a:pos x="184958" y="182499"/>
                    </a:cxn>
                    <a:cxn ang="0">
                      <a:pos x="184958" y="233874"/>
                    </a:cxn>
                    <a:cxn ang="0">
                      <a:pos x="148850" y="233874"/>
                    </a:cxn>
                    <a:cxn ang="0">
                      <a:pos x="148850" y="182499"/>
                    </a:cxn>
                    <a:cxn ang="0">
                      <a:pos x="99479" y="182499"/>
                    </a:cxn>
                    <a:cxn ang="0">
                      <a:pos x="99479" y="144925"/>
                    </a:cxn>
                    <a:cxn ang="0">
                      <a:pos x="148850" y="144925"/>
                    </a:cxn>
                    <a:cxn ang="0">
                      <a:pos x="148850" y="93550"/>
                    </a:cxn>
                    <a:cxn ang="0">
                      <a:pos x="184958" y="93550"/>
                    </a:cxn>
                    <a:cxn ang="0">
                      <a:pos x="184958" y="144925"/>
                    </a:cxn>
                    <a:cxn ang="0">
                      <a:pos x="234329" y="144925"/>
                    </a:cxn>
                    <a:cxn ang="0">
                      <a:pos x="234329" y="182499"/>
                    </a:cxn>
                    <a:cxn ang="0">
                      <a:pos x="307280" y="94317"/>
                    </a:cxn>
                    <a:cxn ang="0">
                      <a:pos x="167273" y="69779"/>
                    </a:cxn>
                    <a:cxn ang="0">
                      <a:pos x="27265" y="94317"/>
                    </a:cxn>
                    <a:cxn ang="0">
                      <a:pos x="167273" y="293685"/>
                    </a:cxn>
                    <a:cxn ang="0">
                      <a:pos x="307280" y="94317"/>
                    </a:cxn>
                  </a:cxnLst>
                  <a:rect l="0" t="0" r="0" b="0"/>
                  <a:pathLst>
                    <a:path w="454" h="383">
                      <a:moveTo>
                        <a:pt x="318" y="238"/>
                      </a:moveTo>
                      <a:lnTo>
                        <a:pt x="251" y="238"/>
                      </a:lnTo>
                      <a:lnTo>
                        <a:pt x="251" y="305"/>
                      </a:lnTo>
                      <a:lnTo>
                        <a:pt x="202" y="305"/>
                      </a:lnTo>
                      <a:lnTo>
                        <a:pt x="202" y="238"/>
                      </a:lnTo>
                      <a:lnTo>
                        <a:pt x="135" y="238"/>
                      </a:lnTo>
                      <a:lnTo>
                        <a:pt x="135" y="189"/>
                      </a:lnTo>
                      <a:lnTo>
                        <a:pt x="202" y="189"/>
                      </a:lnTo>
                      <a:lnTo>
                        <a:pt x="202" y="122"/>
                      </a:lnTo>
                      <a:lnTo>
                        <a:pt x="251" y="122"/>
                      </a:lnTo>
                      <a:lnTo>
                        <a:pt x="251" y="189"/>
                      </a:lnTo>
                      <a:lnTo>
                        <a:pt x="318" y="189"/>
                      </a:lnTo>
                      <a:lnTo>
                        <a:pt x="318" y="238"/>
                      </a:lnTo>
                      <a:close/>
                      <a:moveTo>
                        <a:pt x="417" y="123"/>
                      </a:moveTo>
                      <a:cubicBezTo>
                        <a:pt x="384" y="0"/>
                        <a:pt x="249" y="77"/>
                        <a:pt x="227" y="91"/>
                      </a:cubicBezTo>
                      <a:cubicBezTo>
                        <a:pt x="204" y="77"/>
                        <a:pt x="69" y="1"/>
                        <a:pt x="37" y="123"/>
                      </a:cubicBezTo>
                      <a:cubicBezTo>
                        <a:pt x="0" y="265"/>
                        <a:pt x="226" y="382"/>
                        <a:pt x="227" y="383"/>
                      </a:cubicBezTo>
                      <a:cubicBezTo>
                        <a:pt x="227" y="383"/>
                        <a:pt x="454" y="263"/>
                        <a:pt x="417" y="123"/>
                      </a:cubicBezTo>
                      <a:close/>
                    </a:path>
                  </a:pathLst>
                </a:custGeom>
                <a:solidFill>
                  <a:srgbClr val="FFFFFF">
                    <a:alpha val="100000"/>
                  </a:srgbClr>
                </a:solidFill>
                <a:ln w="9525">
                  <a:noFill/>
                </a:ln>
              </p:spPr>
              <p:txBody>
                <a:bodyPr/>
                <a:lstStyle/>
                <a:p>
                  <a:endParaRPr lang="zh-CN" altLang="en-US" sz="1300" dirty="0">
                    <a:ea typeface="微软雅黑" panose="020B0503020204020204" pitchFamily="34" charset="-122"/>
                  </a:endParaRPr>
                </a:p>
              </p:txBody>
            </p:sp>
          </p:grpSp>
          <p:grpSp>
            <p:nvGrpSpPr>
              <p:cNvPr id="31" name="组合 30">
                <a:extLst>
                  <a:ext uri="{FF2B5EF4-FFF2-40B4-BE49-F238E27FC236}">
                    <a16:creationId xmlns:a16="http://schemas.microsoft.com/office/drawing/2014/main" xmlns="" id="{96699630-266A-4CAD-B49F-9B7E0B518B31}"/>
                  </a:ext>
                </a:extLst>
              </p:cNvPr>
              <p:cNvGrpSpPr/>
              <p:nvPr/>
            </p:nvGrpSpPr>
            <p:grpSpPr>
              <a:xfrm>
                <a:off x="9676434" y="577955"/>
                <a:ext cx="366522" cy="382389"/>
                <a:chOff x="9338428" y="391614"/>
                <a:chExt cx="420096" cy="437973"/>
              </a:xfrm>
            </p:grpSpPr>
            <p:sp>
              <p:nvSpPr>
                <p:cNvPr id="32" name="Oval 12">
                  <a:extLst>
                    <a:ext uri="{FF2B5EF4-FFF2-40B4-BE49-F238E27FC236}">
                      <a16:creationId xmlns:a16="http://schemas.microsoft.com/office/drawing/2014/main" xmlns="" id="{F38E3F48-55B1-421F-9CC0-A9C79CF923E7}"/>
                    </a:ext>
                  </a:extLst>
                </p:cNvPr>
                <p:cNvSpPr/>
                <p:nvPr/>
              </p:nvSpPr>
              <p:spPr>
                <a:xfrm>
                  <a:off x="9338428" y="391614"/>
                  <a:ext cx="420096" cy="437973"/>
                </a:xfrm>
                <a:prstGeom prst="ellipse">
                  <a:avLst/>
                </a:prstGeom>
                <a:solidFill>
                  <a:srgbClr val="FDB402"/>
                </a:solidFill>
                <a:ln w="9525">
                  <a:noFill/>
                </a:ln>
              </p:spPr>
              <p:txBody>
                <a:bodyPr/>
                <a:lstStyle/>
                <a:p>
                  <a:pPr lvl="0" eaLnBrk="1" hangingPunct="1"/>
                  <a:endParaRPr lang="zh-CN" altLang="en-US" sz="1300" dirty="0">
                    <a:latin typeface="微软雅黑" panose="020B0503020204020204" pitchFamily="34" charset="-122"/>
                    <a:ea typeface="微软雅黑" panose="020B0503020204020204" pitchFamily="34" charset="-122"/>
                  </a:endParaRPr>
                </a:p>
              </p:txBody>
            </p:sp>
            <p:sp>
              <p:nvSpPr>
                <p:cNvPr id="33" name="Freeform 19">
                  <a:extLst>
                    <a:ext uri="{FF2B5EF4-FFF2-40B4-BE49-F238E27FC236}">
                      <a16:creationId xmlns:a16="http://schemas.microsoft.com/office/drawing/2014/main" xmlns="" id="{F9E38022-4EEC-44AD-914E-E332446E739C}"/>
                    </a:ext>
                  </a:extLst>
                </p:cNvPr>
                <p:cNvSpPr>
                  <a:spLocks noEditPoints="1"/>
                </p:cNvSpPr>
                <p:nvPr/>
              </p:nvSpPr>
              <p:spPr>
                <a:xfrm>
                  <a:off x="9398442" y="495042"/>
                  <a:ext cx="315391" cy="277085"/>
                </a:xfrm>
                <a:custGeom>
                  <a:avLst/>
                  <a:gdLst/>
                  <a:ahLst/>
                  <a:cxnLst>
                    <a:cxn ang="0">
                      <a:pos x="165064" y="270177"/>
                    </a:cxn>
                    <a:cxn ang="0">
                      <a:pos x="307285" y="80593"/>
                    </a:cxn>
                    <a:cxn ang="0">
                      <a:pos x="298442" y="76755"/>
                    </a:cxn>
                    <a:cxn ang="0">
                      <a:pos x="212226" y="77522"/>
                    </a:cxn>
                    <a:cxn ang="0">
                      <a:pos x="165064" y="270177"/>
                    </a:cxn>
                    <a:cxn ang="0">
                      <a:pos x="310233" y="80593"/>
                    </a:cxn>
                    <a:cxn ang="0">
                      <a:pos x="310233" y="80593"/>
                    </a:cxn>
                    <a:cxn ang="0">
                      <a:pos x="5158" y="79057"/>
                    </a:cxn>
                    <a:cxn ang="0">
                      <a:pos x="146642" y="267107"/>
                    </a:cxn>
                    <a:cxn ang="0">
                      <a:pos x="100955" y="76755"/>
                    </a:cxn>
                    <a:cxn ang="0">
                      <a:pos x="16949" y="77522"/>
                    </a:cxn>
                    <a:cxn ang="0">
                      <a:pos x="5158" y="79057"/>
                    </a:cxn>
                    <a:cxn ang="0">
                      <a:pos x="145905" y="270945"/>
                    </a:cxn>
                    <a:cxn ang="0">
                      <a:pos x="145905" y="270945"/>
                    </a:cxn>
                    <a:cxn ang="0">
                      <a:pos x="156222" y="271712"/>
                    </a:cxn>
                    <a:cxn ang="0">
                      <a:pos x="204857" y="77522"/>
                    </a:cxn>
                    <a:cxn ang="0">
                      <a:pos x="202646" y="80593"/>
                    </a:cxn>
                    <a:cxn ang="0">
                      <a:pos x="108324" y="77522"/>
                    </a:cxn>
                    <a:cxn ang="0">
                      <a:pos x="156222" y="271712"/>
                    </a:cxn>
                    <a:cxn ang="0">
                      <a:pos x="220332" y="69847"/>
                    </a:cxn>
                    <a:cxn ang="0">
                      <a:pos x="313917" y="69847"/>
                    </a:cxn>
                    <a:cxn ang="0">
                      <a:pos x="259387" y="768"/>
                    </a:cxn>
                    <a:cxn ang="0">
                      <a:pos x="220332" y="69847"/>
                    </a:cxn>
                    <a:cxn ang="0">
                      <a:pos x="0" y="68312"/>
                    </a:cxn>
                    <a:cxn ang="0">
                      <a:pos x="92112" y="69847"/>
                    </a:cxn>
                    <a:cxn ang="0">
                      <a:pos x="54530" y="0"/>
                    </a:cxn>
                    <a:cxn ang="0">
                      <a:pos x="0" y="68312"/>
                    </a:cxn>
                    <a:cxn ang="0">
                      <a:pos x="109060" y="69847"/>
                    </a:cxn>
                    <a:cxn ang="0">
                      <a:pos x="203383" y="69079"/>
                    </a:cxn>
                    <a:cxn ang="0">
                      <a:pos x="155485" y="1535"/>
                    </a:cxn>
                    <a:cxn ang="0">
                      <a:pos x="109060" y="69847"/>
                    </a:cxn>
                    <a:cxn ang="0">
                      <a:pos x="101691" y="71382"/>
                    </a:cxn>
                    <a:cxn ang="0">
                      <a:pos x="148853" y="768"/>
                    </a:cxn>
                    <a:cxn ang="0">
                      <a:pos x="61162" y="1535"/>
                    </a:cxn>
                    <a:cxn ang="0">
                      <a:pos x="101691" y="71382"/>
                    </a:cxn>
                    <a:cxn ang="0">
                      <a:pos x="212963" y="71382"/>
                    </a:cxn>
                    <a:cxn ang="0">
                      <a:pos x="250544" y="768"/>
                    </a:cxn>
                    <a:cxn ang="0">
                      <a:pos x="165801" y="2303"/>
                    </a:cxn>
                    <a:cxn ang="0">
                      <a:pos x="212963" y="71382"/>
                    </a:cxn>
                  </a:cxnLst>
                  <a:rect l="0" t="0" r="0" b="0"/>
                  <a:pathLst>
                    <a:path w="428" h="361">
                      <a:moveTo>
                        <a:pt x="224" y="352"/>
                      </a:moveTo>
                      <a:lnTo>
                        <a:pt x="417" y="105"/>
                      </a:lnTo>
                      <a:cubicBezTo>
                        <a:pt x="412" y="102"/>
                        <a:pt x="413" y="100"/>
                        <a:pt x="405" y="100"/>
                      </a:cubicBezTo>
                      <a:lnTo>
                        <a:pt x="288" y="101"/>
                      </a:lnTo>
                      <a:lnTo>
                        <a:pt x="224" y="352"/>
                      </a:lnTo>
                      <a:close/>
                      <a:moveTo>
                        <a:pt x="421" y="105"/>
                      </a:moveTo>
                      <a:cubicBezTo>
                        <a:pt x="428" y="97"/>
                        <a:pt x="414" y="113"/>
                        <a:pt x="421" y="105"/>
                      </a:cubicBezTo>
                      <a:close/>
                      <a:moveTo>
                        <a:pt x="7" y="103"/>
                      </a:moveTo>
                      <a:lnTo>
                        <a:pt x="199" y="348"/>
                      </a:lnTo>
                      <a:lnTo>
                        <a:pt x="137" y="100"/>
                      </a:lnTo>
                      <a:lnTo>
                        <a:pt x="23" y="101"/>
                      </a:lnTo>
                      <a:lnTo>
                        <a:pt x="7" y="103"/>
                      </a:lnTo>
                      <a:close/>
                      <a:moveTo>
                        <a:pt x="198" y="353"/>
                      </a:moveTo>
                      <a:cubicBezTo>
                        <a:pt x="205" y="361"/>
                        <a:pt x="191" y="345"/>
                        <a:pt x="198" y="353"/>
                      </a:cubicBezTo>
                      <a:close/>
                      <a:moveTo>
                        <a:pt x="212" y="354"/>
                      </a:moveTo>
                      <a:lnTo>
                        <a:pt x="278" y="101"/>
                      </a:lnTo>
                      <a:lnTo>
                        <a:pt x="275" y="105"/>
                      </a:lnTo>
                      <a:lnTo>
                        <a:pt x="147" y="101"/>
                      </a:lnTo>
                      <a:lnTo>
                        <a:pt x="212" y="354"/>
                      </a:lnTo>
                      <a:close/>
                      <a:moveTo>
                        <a:pt x="299" y="91"/>
                      </a:moveTo>
                      <a:lnTo>
                        <a:pt x="426" y="91"/>
                      </a:lnTo>
                      <a:lnTo>
                        <a:pt x="352" y="1"/>
                      </a:lnTo>
                      <a:lnTo>
                        <a:pt x="299" y="91"/>
                      </a:lnTo>
                      <a:close/>
                      <a:moveTo>
                        <a:pt x="0" y="89"/>
                      </a:moveTo>
                      <a:lnTo>
                        <a:pt x="125" y="91"/>
                      </a:lnTo>
                      <a:lnTo>
                        <a:pt x="74" y="0"/>
                      </a:lnTo>
                      <a:lnTo>
                        <a:pt x="0" y="89"/>
                      </a:lnTo>
                      <a:close/>
                      <a:moveTo>
                        <a:pt x="148" y="91"/>
                      </a:moveTo>
                      <a:lnTo>
                        <a:pt x="276" y="90"/>
                      </a:lnTo>
                      <a:lnTo>
                        <a:pt x="211" y="2"/>
                      </a:lnTo>
                      <a:lnTo>
                        <a:pt x="148" y="91"/>
                      </a:lnTo>
                      <a:close/>
                      <a:moveTo>
                        <a:pt x="138" y="93"/>
                      </a:moveTo>
                      <a:lnTo>
                        <a:pt x="202" y="1"/>
                      </a:lnTo>
                      <a:lnTo>
                        <a:pt x="83" y="2"/>
                      </a:lnTo>
                      <a:lnTo>
                        <a:pt x="138" y="93"/>
                      </a:lnTo>
                      <a:close/>
                      <a:moveTo>
                        <a:pt x="289" y="93"/>
                      </a:moveTo>
                      <a:lnTo>
                        <a:pt x="340" y="1"/>
                      </a:lnTo>
                      <a:lnTo>
                        <a:pt x="225" y="3"/>
                      </a:lnTo>
                      <a:lnTo>
                        <a:pt x="289" y="93"/>
                      </a:lnTo>
                      <a:close/>
                    </a:path>
                  </a:pathLst>
                </a:custGeom>
                <a:solidFill>
                  <a:srgbClr val="FFFFFF">
                    <a:alpha val="100000"/>
                  </a:srgbClr>
                </a:solidFill>
                <a:ln w="9525">
                  <a:noFill/>
                </a:ln>
              </p:spPr>
              <p:txBody>
                <a:bodyPr/>
                <a:lstStyle/>
                <a:p>
                  <a:endParaRPr lang="zh-CN" altLang="en-US" sz="1300" dirty="0">
                    <a:ea typeface="微软雅黑" panose="020B0503020204020204" pitchFamily="34" charset="-122"/>
                  </a:endParaRPr>
                </a:p>
              </p:txBody>
            </p:sp>
          </p:grpSp>
        </p:grpSp>
        <p:cxnSp>
          <p:nvCxnSpPr>
            <p:cNvPr id="4" name="直接连接符 3">
              <a:extLst>
                <a:ext uri="{FF2B5EF4-FFF2-40B4-BE49-F238E27FC236}">
                  <a16:creationId xmlns:a16="http://schemas.microsoft.com/office/drawing/2014/main" xmlns="" id="{6FD08865-C378-4B20-8EA7-0F026FB4E179}"/>
                </a:ext>
              </a:extLst>
            </p:cNvPr>
            <p:cNvCxnSpPr/>
            <p:nvPr/>
          </p:nvCxnSpPr>
          <p:spPr>
            <a:xfrm>
              <a:off x="1762699" y="1002621"/>
              <a:ext cx="10429301" cy="0"/>
            </a:xfrm>
            <a:prstGeom prst="line">
              <a:avLst/>
            </a:prstGeom>
            <a:ln w="1905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sp>
        <p:nvSpPr>
          <p:cNvPr id="3" name="TextBox 2"/>
          <p:cNvSpPr txBox="1"/>
          <p:nvPr/>
        </p:nvSpPr>
        <p:spPr>
          <a:xfrm>
            <a:off x="6659246" y="319757"/>
            <a:ext cx="733892" cy="307777"/>
          </a:xfrm>
          <a:prstGeom prst="rect">
            <a:avLst/>
          </a:prstGeom>
          <a:noFill/>
        </p:spPr>
        <p:txBody>
          <a:bodyPr wrap="square" rtlCol="0">
            <a:spAutoFit/>
          </a:bodyPr>
          <a:lstStyle/>
          <a:p>
            <a:r>
              <a:rPr lang="zh-CN" altLang="en-US" sz="1400" b="1" dirty="0" smtClean="0"/>
              <a:t>智能</a:t>
            </a:r>
            <a:endParaRPr lang="zh-CN" altLang="en-US" sz="1400" b="1" dirty="0"/>
          </a:p>
        </p:txBody>
      </p:sp>
      <p:sp>
        <p:nvSpPr>
          <p:cNvPr id="35" name="TextBox 34"/>
          <p:cNvSpPr txBox="1"/>
          <p:nvPr/>
        </p:nvSpPr>
        <p:spPr>
          <a:xfrm>
            <a:off x="7545538" y="319757"/>
            <a:ext cx="733892" cy="307777"/>
          </a:xfrm>
          <a:prstGeom prst="rect">
            <a:avLst/>
          </a:prstGeom>
          <a:noFill/>
        </p:spPr>
        <p:txBody>
          <a:bodyPr wrap="square" rtlCol="0">
            <a:spAutoFit/>
          </a:bodyPr>
          <a:lstStyle/>
          <a:p>
            <a:r>
              <a:rPr lang="zh-CN" altLang="en-US" sz="1400" b="1" dirty="0"/>
              <a:t>高效</a:t>
            </a:r>
          </a:p>
        </p:txBody>
      </p:sp>
      <p:sp>
        <p:nvSpPr>
          <p:cNvPr id="36" name="TextBox 35"/>
          <p:cNvSpPr txBox="1"/>
          <p:nvPr/>
        </p:nvSpPr>
        <p:spPr>
          <a:xfrm>
            <a:off x="8414842" y="329733"/>
            <a:ext cx="733892" cy="307777"/>
          </a:xfrm>
          <a:prstGeom prst="rect">
            <a:avLst/>
          </a:prstGeom>
          <a:noFill/>
        </p:spPr>
        <p:txBody>
          <a:bodyPr wrap="square" rtlCol="0">
            <a:spAutoFit/>
          </a:bodyPr>
          <a:lstStyle/>
          <a:p>
            <a:r>
              <a:rPr lang="zh-CN" altLang="en-US" sz="1400" b="1" dirty="0" smtClean="0"/>
              <a:t>成本</a:t>
            </a:r>
            <a:endParaRPr lang="zh-CN" altLang="en-US" sz="1400" b="1" dirty="0"/>
          </a:p>
        </p:txBody>
      </p:sp>
      <p:sp>
        <p:nvSpPr>
          <p:cNvPr id="21" name="矩形 20"/>
          <p:cNvSpPr/>
          <p:nvPr/>
        </p:nvSpPr>
        <p:spPr>
          <a:xfrm>
            <a:off x="1475656" y="123478"/>
            <a:ext cx="3371436" cy="461665"/>
          </a:xfrm>
          <a:prstGeom prst="rect">
            <a:avLst/>
          </a:prstGeom>
        </p:spPr>
        <p:txBody>
          <a:bodyPr wrap="none">
            <a:spAutoFit/>
          </a:bodyPr>
          <a:lstStyle/>
          <a:p>
            <a:r>
              <a:rPr lang="zh-CN" altLang="en-US" sz="2400" dirty="0" smtClean="0"/>
              <a:t>四</a:t>
            </a:r>
            <a:r>
              <a:rPr lang="zh-CN" altLang="zh-CN" sz="2400" dirty="0" smtClean="0"/>
              <a:t>、</a:t>
            </a:r>
            <a:r>
              <a:rPr lang="en-US" altLang="zh-CN" sz="2400" dirty="0" smtClean="0"/>
              <a:t>EDI</a:t>
            </a:r>
            <a:r>
              <a:rPr lang="zh-CN" altLang="en-US" sz="2400" dirty="0" smtClean="0"/>
              <a:t>的系统功能组成</a:t>
            </a:r>
            <a:endParaRPr lang="zh-CN" altLang="zh-CN" sz="2400" dirty="0"/>
          </a:p>
        </p:txBody>
      </p:sp>
      <p:graphicFrame>
        <p:nvGraphicFramePr>
          <p:cNvPr id="28" name="图示 27">
            <a:extLst>
              <a:ext uri="{FF2B5EF4-FFF2-40B4-BE49-F238E27FC236}">
                <a16:creationId xmlns:a16="http://schemas.microsoft.com/office/drawing/2014/main" xmlns="" id="{4B00D879-7CFE-471F-AB1D-1ECDB4370CBA}"/>
              </a:ext>
            </a:extLst>
          </p:cNvPr>
          <p:cNvGraphicFramePr/>
          <p:nvPr>
            <p:extLst>
              <p:ext uri="{D42A27DB-BD31-4B8C-83A1-F6EECF244321}">
                <p14:modId xmlns:p14="http://schemas.microsoft.com/office/powerpoint/2010/main" val="1852739053"/>
              </p:ext>
            </p:extLst>
          </p:nvPr>
        </p:nvGraphicFramePr>
        <p:xfrm>
          <a:off x="1067780" y="1131590"/>
          <a:ext cx="7008440" cy="324036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92476699"/>
      </p:ext>
    </p:extLst>
  </p:cSld>
  <p:clrMapOvr>
    <a:masterClrMapping/>
  </p:clrMapOvr>
  <mc:AlternateContent xmlns:mc="http://schemas.openxmlformats.org/markup-compatibility/2006" xmlns:p14="http://schemas.microsoft.com/office/powerpoint/2010/main">
    <mc:Choice Requires="p14">
      <p:transition p14:dur="0" advClick="0" advTm="0"/>
    </mc:Choice>
    <mc:Fallback xmlns="">
      <p:transition advClick="0" advTm="0"/>
    </mc:Fallback>
  </mc:AlternateContent>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220</TotalTime>
  <Words>696</Words>
  <Application>Microsoft Office PowerPoint</Application>
  <PresentationFormat>全屏显示(16:9)</PresentationFormat>
  <Paragraphs>85</Paragraphs>
  <Slides>12</Slides>
  <Notes>10</Notes>
  <HiddenSlides>0</HiddenSlides>
  <MMClips>0</MMClips>
  <ScaleCrop>false</ScaleCrop>
  <HeadingPairs>
    <vt:vector size="4" baseType="variant">
      <vt:variant>
        <vt:lpstr>主题</vt:lpstr>
      </vt:variant>
      <vt:variant>
        <vt:i4>1</vt:i4>
      </vt:variant>
      <vt:variant>
        <vt:lpstr>幻灯片标题</vt:lpstr>
      </vt:variant>
      <vt:variant>
        <vt:i4>12</vt:i4>
      </vt:variant>
    </vt:vector>
  </HeadingPairs>
  <TitlesOfParts>
    <vt:vector size="13" baseType="lpstr">
      <vt:lpstr>Office 主题</vt:lpstr>
      <vt:lpstr>智能物流技术</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Waimen-Cheung</dc:creator>
  <cp:lastModifiedBy>Administrator</cp:lastModifiedBy>
  <cp:revision>50</cp:revision>
  <dcterms:created xsi:type="dcterms:W3CDTF">2021-03-07T05:42:09Z</dcterms:created>
  <dcterms:modified xsi:type="dcterms:W3CDTF">2023-05-01T04:55:42Z</dcterms:modified>
</cp:coreProperties>
</file>